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276" r:id="rId5"/>
    <p:sldId id="337" r:id="rId6"/>
    <p:sldId id="329" r:id="rId7"/>
    <p:sldId id="322" r:id="rId8"/>
    <p:sldId id="317" r:id="rId9"/>
    <p:sldId id="319" r:id="rId10"/>
    <p:sldId id="330" r:id="rId11"/>
    <p:sldId id="318" r:id="rId12"/>
    <p:sldId id="338" r:id="rId13"/>
    <p:sldId id="351" r:id="rId14"/>
    <p:sldId id="375" r:id="rId15"/>
    <p:sldId id="376" r:id="rId16"/>
    <p:sldId id="278" r:id="rId17"/>
    <p:sldId id="378" r:id="rId18"/>
    <p:sldId id="344" r:id="rId19"/>
    <p:sldId id="279" r:id="rId20"/>
    <p:sldId id="396" r:id="rId21"/>
    <p:sldId id="385" r:id="rId22"/>
    <p:sldId id="391" r:id="rId23"/>
    <p:sldId id="343" r:id="rId24"/>
    <p:sldId id="392" r:id="rId25"/>
    <p:sldId id="377" r:id="rId26"/>
    <p:sldId id="387" r:id="rId27"/>
    <p:sldId id="386" r:id="rId28"/>
    <p:sldId id="389" r:id="rId29"/>
    <p:sldId id="285" r:id="rId30"/>
    <p:sldId id="400" r:id="rId31"/>
    <p:sldId id="355" r:id="rId32"/>
    <p:sldId id="399" r:id="rId33"/>
    <p:sldId id="357" r:id="rId34"/>
    <p:sldId id="356" r:id="rId35"/>
    <p:sldId id="358" r:id="rId36"/>
    <p:sldId id="359" r:id="rId37"/>
    <p:sldId id="360" r:id="rId38"/>
    <p:sldId id="361" r:id="rId39"/>
    <p:sldId id="362" r:id="rId40"/>
    <p:sldId id="363" r:id="rId41"/>
    <p:sldId id="364" r:id="rId42"/>
    <p:sldId id="372" r:id="rId43"/>
    <p:sldId id="311" r:id="rId44"/>
    <p:sldId id="313" r:id="rId45"/>
    <p:sldId id="314" r:id="rId46"/>
    <p:sldId id="315" r:id="rId47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69">
          <p15:clr>
            <a:srgbClr val="A4A3A4"/>
          </p15:clr>
        </p15:guide>
        <p15:guide id="3" orient="horz" pos="3918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orient="horz" pos="289">
          <p15:clr>
            <a:srgbClr val="A4A3A4"/>
          </p15:clr>
        </p15:guide>
        <p15:guide id="6" pos="2880">
          <p15:clr>
            <a:srgbClr val="A4A3A4"/>
          </p15:clr>
        </p15:guide>
        <p15:guide id="7" pos="5488">
          <p15:clr>
            <a:srgbClr val="A4A3A4"/>
          </p15:clr>
        </p15:guide>
        <p15:guide id="8" pos="272">
          <p15:clr>
            <a:srgbClr val="A4A3A4"/>
          </p15:clr>
        </p15:guide>
        <p15:guide id="9" pos="725">
          <p15:clr>
            <a:srgbClr val="A4A3A4"/>
          </p15:clr>
        </p15:guide>
        <p15:guide id="10" pos="4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f, Sébastien" initials="WS" lastIdx="2" clrIdx="0">
    <p:extLst>
      <p:ext uri="{19B8F6BF-5375-455C-9EA6-DF929625EA0E}">
        <p15:presenceInfo xmlns:p15="http://schemas.microsoft.com/office/powerpoint/2012/main" userId="S-1-5-21-329068152-1326574676-1801674531-228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0" autoAdjust="0"/>
    <p:restoredTop sz="93561" autoAdjust="0"/>
  </p:normalViewPr>
  <p:slideViewPr>
    <p:cSldViewPr showGuides="1">
      <p:cViewPr varScale="1">
        <p:scale>
          <a:sx n="82" d="100"/>
          <a:sy n="82" d="100"/>
        </p:scale>
        <p:origin x="1550" y="82"/>
      </p:cViewPr>
      <p:guideLst>
        <p:guide orient="horz" pos="2160"/>
        <p:guide orient="horz" pos="969"/>
        <p:guide orient="horz" pos="3918"/>
        <p:guide orient="horz" pos="663"/>
        <p:guide orient="horz" pos="289"/>
        <p:guide pos="2880"/>
        <p:guide pos="5488"/>
        <p:guide pos="272"/>
        <p:guide pos="725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fsma.be/sites/default/files/media/files/2021-06/study48_nl_1.pdf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fsma.be/sites/default/files/media/files/2021-06/study48_nl_1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00203-6D8B-9341-9840-B75179B5DB53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354D3B37-7AED-6C49-B0A6-8838118580E2}" type="pres">
      <dgm:prSet presAssocID="{6EF00203-6D8B-9341-9840-B75179B5DB53}" presName="Name0" presStyleCnt="0">
        <dgm:presLayoutVars>
          <dgm:dir/>
          <dgm:resizeHandles val="exact"/>
        </dgm:presLayoutVars>
      </dgm:prSet>
      <dgm:spPr/>
    </dgm:pt>
  </dgm:ptLst>
  <dgm:cxnLst>
    <dgm:cxn modelId="{0B44178B-056D-40D1-B522-A6BB55B0B219}" type="presOf" srcId="{6EF00203-6D8B-9341-9840-B75179B5DB53}" destId="{354D3B37-7AED-6C49-B0A6-8838118580E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BB09C3-BCD0-48DE-A59E-7BCF2F84A9B5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DC401AB1-BA6C-4086-AA3D-7DF04788BB3C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050" smtClean="0"/>
            <a:t>1. Intro</a:t>
          </a:r>
          <a:endParaRPr lang="en-US" sz="1050"/>
        </a:p>
      </dgm:t>
    </dgm:pt>
    <dgm:pt modelId="{175FA3A1-B7F2-4A85-80AE-BB0E4B79A95A}" type="parTrans" cxnId="{6F9DAA42-174E-4FB4-A604-EE855A56DABF}">
      <dgm:prSet/>
      <dgm:spPr/>
      <dgm:t>
        <a:bodyPr/>
        <a:lstStyle/>
        <a:p>
          <a:endParaRPr lang="en-US" sz="1050"/>
        </a:p>
      </dgm:t>
    </dgm:pt>
    <dgm:pt modelId="{ABAD25BC-8014-475C-91F5-94A3FC498687}" type="sibTrans" cxnId="{6F9DAA42-174E-4FB4-A604-EE855A56DABF}">
      <dgm:prSet/>
      <dgm:spPr/>
      <dgm:t>
        <a:bodyPr/>
        <a:lstStyle/>
        <a:p>
          <a:endParaRPr lang="en-US" sz="1050"/>
        </a:p>
      </dgm:t>
    </dgm:pt>
    <dgm:pt modelId="{2876834E-020B-46E9-A928-CFB8D634E8B5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050" smtClean="0"/>
            <a:t>2. Transparency</a:t>
          </a:r>
          <a:endParaRPr lang="en-US" sz="1050"/>
        </a:p>
      </dgm:t>
    </dgm:pt>
    <dgm:pt modelId="{1E7A47F5-2B49-4860-BE6A-B3FDF594169C}" type="parTrans" cxnId="{3D8E7194-E0D3-41E7-9415-AD50A1946593}">
      <dgm:prSet/>
      <dgm:spPr/>
      <dgm:t>
        <a:bodyPr/>
        <a:lstStyle/>
        <a:p>
          <a:endParaRPr lang="en-US" sz="1050"/>
        </a:p>
      </dgm:t>
    </dgm:pt>
    <dgm:pt modelId="{2B6BFBD7-2DC7-4FB6-A232-9C0DA46C2BE5}" type="sibTrans" cxnId="{3D8E7194-E0D3-41E7-9415-AD50A1946593}">
      <dgm:prSet/>
      <dgm:spPr/>
      <dgm:t>
        <a:bodyPr/>
        <a:lstStyle/>
        <a:p>
          <a:endParaRPr lang="en-US" sz="1050"/>
        </a:p>
      </dgm:t>
    </dgm:pt>
    <dgm:pt modelId="{AAC7E827-4A22-4DF4-9A67-82DAEA47FCB6}">
      <dgm:prSet phldrT="[Text]" custT="1"/>
      <dgm:spPr/>
      <dgm:t>
        <a:bodyPr/>
        <a:lstStyle/>
        <a:p>
          <a:r>
            <a:rPr lang="en-US" sz="1050" smtClean="0"/>
            <a:t>3. Risk</a:t>
          </a:r>
          <a:endParaRPr lang="en-US" sz="1050"/>
        </a:p>
      </dgm:t>
    </dgm:pt>
    <dgm:pt modelId="{00AD7D0D-0A45-4557-982C-D186C51F853A}" type="parTrans" cxnId="{5846B22A-9231-41C5-9BCD-F319CEA0619C}">
      <dgm:prSet/>
      <dgm:spPr/>
      <dgm:t>
        <a:bodyPr/>
        <a:lstStyle/>
        <a:p>
          <a:endParaRPr lang="en-US" sz="1050"/>
        </a:p>
      </dgm:t>
    </dgm:pt>
    <dgm:pt modelId="{DF73B014-578B-4137-9BE2-DD31185BAD75}" type="sibTrans" cxnId="{5846B22A-9231-41C5-9BCD-F319CEA0619C}">
      <dgm:prSet/>
      <dgm:spPr/>
      <dgm:t>
        <a:bodyPr/>
        <a:lstStyle/>
        <a:p>
          <a:endParaRPr lang="en-US" sz="1050"/>
        </a:p>
      </dgm:t>
    </dgm:pt>
    <dgm:pt modelId="{4AB6B80C-AD00-4C6C-ACA5-2EC200CFCF4A}">
      <dgm:prSet phldrT="[Text]" custT="1"/>
      <dgm:spPr/>
      <dgm:t>
        <a:bodyPr/>
        <a:lstStyle/>
        <a:p>
          <a:r>
            <a:rPr lang="en-US" sz="1050" smtClean="0"/>
            <a:t>4. Conduct </a:t>
          </a:r>
          <a:endParaRPr lang="en-US" sz="900"/>
        </a:p>
      </dgm:t>
    </dgm:pt>
    <dgm:pt modelId="{B372A36D-E600-43AB-A3FC-23802ACAC17A}" type="parTrans" cxnId="{9A76842E-55AB-48C3-8D97-FC1A281EFC7A}">
      <dgm:prSet/>
      <dgm:spPr/>
      <dgm:t>
        <a:bodyPr/>
        <a:lstStyle/>
        <a:p>
          <a:endParaRPr lang="en-US" sz="1050"/>
        </a:p>
      </dgm:t>
    </dgm:pt>
    <dgm:pt modelId="{E0F7778B-5329-4C80-A6FC-55CD7624FCDD}" type="sibTrans" cxnId="{9A76842E-55AB-48C3-8D97-FC1A281EFC7A}">
      <dgm:prSet/>
      <dgm:spPr/>
      <dgm:t>
        <a:bodyPr/>
        <a:lstStyle/>
        <a:p>
          <a:endParaRPr lang="en-US" sz="1050"/>
        </a:p>
      </dgm:t>
    </dgm:pt>
    <dgm:pt modelId="{3CB2DFFC-0853-42EB-AF87-F95497D09E6E}">
      <dgm:prSet phldrT="[Text]" custT="1"/>
      <dgm:spPr/>
      <dgm:t>
        <a:bodyPr/>
        <a:lstStyle/>
        <a:p>
          <a:r>
            <a:rPr lang="en-US" sz="900" smtClean="0"/>
            <a:t>5. Next</a:t>
          </a:r>
          <a:endParaRPr lang="en-US" sz="900"/>
        </a:p>
      </dgm:t>
    </dgm:pt>
    <dgm:pt modelId="{D42A0E5F-0BE3-4AC8-8D1F-BAE19C5E4532}" type="parTrans" cxnId="{79CD7D42-D794-4FFC-A3D6-344D3D16D065}">
      <dgm:prSet/>
      <dgm:spPr/>
      <dgm:t>
        <a:bodyPr/>
        <a:lstStyle/>
        <a:p>
          <a:endParaRPr lang="en-US"/>
        </a:p>
      </dgm:t>
    </dgm:pt>
    <dgm:pt modelId="{7AD45BDC-B138-4FFE-A20B-C7337D59AD18}" type="sibTrans" cxnId="{79CD7D42-D794-4FFC-A3D6-344D3D16D065}">
      <dgm:prSet/>
      <dgm:spPr/>
      <dgm:t>
        <a:bodyPr/>
        <a:lstStyle/>
        <a:p>
          <a:endParaRPr lang="en-US"/>
        </a:p>
      </dgm:t>
    </dgm:pt>
    <dgm:pt modelId="{ED9B1E7D-1E11-4D0A-AED1-2FC5AA910DC1}" type="pres">
      <dgm:prSet presAssocID="{C0BB09C3-BCD0-48DE-A59E-7BCF2F84A9B5}" presName="Name0" presStyleCnt="0">
        <dgm:presLayoutVars>
          <dgm:dir/>
          <dgm:animLvl val="lvl"/>
          <dgm:resizeHandles val="exact"/>
        </dgm:presLayoutVars>
      </dgm:prSet>
      <dgm:spPr/>
    </dgm:pt>
    <dgm:pt modelId="{52904F08-2326-43B7-96DA-8EA13E3E980E}" type="pres">
      <dgm:prSet presAssocID="{DC401AB1-BA6C-4086-AA3D-7DF04788BB3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4FDC4-EB12-4D19-A3EA-F101F08228E5}" type="pres">
      <dgm:prSet presAssocID="{ABAD25BC-8014-475C-91F5-94A3FC498687}" presName="parTxOnlySpace" presStyleCnt="0"/>
      <dgm:spPr/>
    </dgm:pt>
    <dgm:pt modelId="{D71E9B62-931C-4F28-96B2-90A8F3CD820D}" type="pres">
      <dgm:prSet presAssocID="{2876834E-020B-46E9-A928-CFB8D634E8B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EA189-C3F0-4CE0-971E-01A7FB486E0B}" type="pres">
      <dgm:prSet presAssocID="{2B6BFBD7-2DC7-4FB6-A232-9C0DA46C2BE5}" presName="parTxOnlySpace" presStyleCnt="0"/>
      <dgm:spPr/>
    </dgm:pt>
    <dgm:pt modelId="{7C096536-CD5C-4302-AF8B-7D024611D4C8}" type="pres">
      <dgm:prSet presAssocID="{AAC7E827-4A22-4DF4-9A67-82DAEA47FCB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B6B48-61B6-430E-91FE-CE48A28D6FDF}" type="pres">
      <dgm:prSet presAssocID="{DF73B014-578B-4137-9BE2-DD31185BAD75}" presName="parTxOnlySpace" presStyleCnt="0"/>
      <dgm:spPr/>
    </dgm:pt>
    <dgm:pt modelId="{7048236C-21C6-43E9-AA07-3FB58F1C9DB1}" type="pres">
      <dgm:prSet presAssocID="{4AB6B80C-AD00-4C6C-ACA5-2EC200CFCF4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815BE-B378-494C-A0A0-34FC9094CA3E}" type="pres">
      <dgm:prSet presAssocID="{E0F7778B-5329-4C80-A6FC-55CD7624FCDD}" presName="parTxOnlySpace" presStyleCnt="0"/>
      <dgm:spPr/>
    </dgm:pt>
    <dgm:pt modelId="{FBA09BCE-3EC5-4F49-8EF8-F2730CAD792A}" type="pres">
      <dgm:prSet presAssocID="{3CB2DFFC-0853-42EB-AF87-F95497D09E6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8E7194-E0D3-41E7-9415-AD50A1946593}" srcId="{C0BB09C3-BCD0-48DE-A59E-7BCF2F84A9B5}" destId="{2876834E-020B-46E9-A928-CFB8D634E8B5}" srcOrd="1" destOrd="0" parTransId="{1E7A47F5-2B49-4860-BE6A-B3FDF594169C}" sibTransId="{2B6BFBD7-2DC7-4FB6-A232-9C0DA46C2BE5}"/>
    <dgm:cxn modelId="{E36CAFC1-A43C-4FEF-AE94-4828109F622C}" type="presOf" srcId="{C0BB09C3-BCD0-48DE-A59E-7BCF2F84A9B5}" destId="{ED9B1E7D-1E11-4D0A-AED1-2FC5AA910DC1}" srcOrd="0" destOrd="0" presId="urn:microsoft.com/office/officeart/2005/8/layout/chevron1"/>
    <dgm:cxn modelId="{9A76842E-55AB-48C3-8D97-FC1A281EFC7A}" srcId="{C0BB09C3-BCD0-48DE-A59E-7BCF2F84A9B5}" destId="{4AB6B80C-AD00-4C6C-ACA5-2EC200CFCF4A}" srcOrd="3" destOrd="0" parTransId="{B372A36D-E600-43AB-A3FC-23802ACAC17A}" sibTransId="{E0F7778B-5329-4C80-A6FC-55CD7624FCDD}"/>
    <dgm:cxn modelId="{79CD7D42-D794-4FFC-A3D6-344D3D16D065}" srcId="{C0BB09C3-BCD0-48DE-A59E-7BCF2F84A9B5}" destId="{3CB2DFFC-0853-42EB-AF87-F95497D09E6E}" srcOrd="4" destOrd="0" parTransId="{D42A0E5F-0BE3-4AC8-8D1F-BAE19C5E4532}" sibTransId="{7AD45BDC-B138-4FFE-A20B-C7337D59AD18}"/>
    <dgm:cxn modelId="{B0B368BB-0BF2-49CF-B7C5-DBF7E6D42FA7}" type="presOf" srcId="{2876834E-020B-46E9-A928-CFB8D634E8B5}" destId="{D71E9B62-931C-4F28-96B2-90A8F3CD820D}" srcOrd="0" destOrd="0" presId="urn:microsoft.com/office/officeart/2005/8/layout/chevron1"/>
    <dgm:cxn modelId="{94008A3B-93C4-4CD5-994A-5301CC789875}" type="presOf" srcId="{DC401AB1-BA6C-4086-AA3D-7DF04788BB3C}" destId="{52904F08-2326-43B7-96DA-8EA13E3E980E}" srcOrd="0" destOrd="0" presId="urn:microsoft.com/office/officeart/2005/8/layout/chevron1"/>
    <dgm:cxn modelId="{B12C3219-D947-4BED-AD0C-BE94410AE191}" type="presOf" srcId="{3CB2DFFC-0853-42EB-AF87-F95497D09E6E}" destId="{FBA09BCE-3EC5-4F49-8EF8-F2730CAD792A}" srcOrd="0" destOrd="0" presId="urn:microsoft.com/office/officeart/2005/8/layout/chevron1"/>
    <dgm:cxn modelId="{32B7DBD6-368F-499F-84D4-1DBD25CC85DC}" type="presOf" srcId="{4AB6B80C-AD00-4C6C-ACA5-2EC200CFCF4A}" destId="{7048236C-21C6-43E9-AA07-3FB58F1C9DB1}" srcOrd="0" destOrd="0" presId="urn:microsoft.com/office/officeart/2005/8/layout/chevron1"/>
    <dgm:cxn modelId="{6F9DAA42-174E-4FB4-A604-EE855A56DABF}" srcId="{C0BB09C3-BCD0-48DE-A59E-7BCF2F84A9B5}" destId="{DC401AB1-BA6C-4086-AA3D-7DF04788BB3C}" srcOrd="0" destOrd="0" parTransId="{175FA3A1-B7F2-4A85-80AE-BB0E4B79A95A}" sibTransId="{ABAD25BC-8014-475C-91F5-94A3FC498687}"/>
    <dgm:cxn modelId="{5846B22A-9231-41C5-9BCD-F319CEA0619C}" srcId="{C0BB09C3-BCD0-48DE-A59E-7BCF2F84A9B5}" destId="{AAC7E827-4A22-4DF4-9A67-82DAEA47FCB6}" srcOrd="2" destOrd="0" parTransId="{00AD7D0D-0A45-4557-982C-D186C51F853A}" sibTransId="{DF73B014-578B-4137-9BE2-DD31185BAD75}"/>
    <dgm:cxn modelId="{D37F4FAD-3980-432E-BA99-A255DAB2287E}" type="presOf" srcId="{AAC7E827-4A22-4DF4-9A67-82DAEA47FCB6}" destId="{7C096536-CD5C-4302-AF8B-7D024611D4C8}" srcOrd="0" destOrd="0" presId="urn:microsoft.com/office/officeart/2005/8/layout/chevron1"/>
    <dgm:cxn modelId="{58EA723B-121C-477B-828A-233F34622097}" type="presParOf" srcId="{ED9B1E7D-1E11-4D0A-AED1-2FC5AA910DC1}" destId="{52904F08-2326-43B7-96DA-8EA13E3E980E}" srcOrd="0" destOrd="0" presId="urn:microsoft.com/office/officeart/2005/8/layout/chevron1"/>
    <dgm:cxn modelId="{76C6D147-E86D-477A-9838-9DEE710E17EE}" type="presParOf" srcId="{ED9B1E7D-1E11-4D0A-AED1-2FC5AA910DC1}" destId="{A834FDC4-EB12-4D19-A3EA-F101F08228E5}" srcOrd="1" destOrd="0" presId="urn:microsoft.com/office/officeart/2005/8/layout/chevron1"/>
    <dgm:cxn modelId="{7BA80AE7-F7BF-4435-B1AB-C13F1E03220F}" type="presParOf" srcId="{ED9B1E7D-1E11-4D0A-AED1-2FC5AA910DC1}" destId="{D71E9B62-931C-4F28-96B2-90A8F3CD820D}" srcOrd="2" destOrd="0" presId="urn:microsoft.com/office/officeart/2005/8/layout/chevron1"/>
    <dgm:cxn modelId="{D478B18A-0C64-41BD-BFBE-B054B6DE9180}" type="presParOf" srcId="{ED9B1E7D-1E11-4D0A-AED1-2FC5AA910DC1}" destId="{110EA189-C3F0-4CE0-971E-01A7FB486E0B}" srcOrd="3" destOrd="0" presId="urn:microsoft.com/office/officeart/2005/8/layout/chevron1"/>
    <dgm:cxn modelId="{615D6B37-1F47-4411-8DC4-792A99719B09}" type="presParOf" srcId="{ED9B1E7D-1E11-4D0A-AED1-2FC5AA910DC1}" destId="{7C096536-CD5C-4302-AF8B-7D024611D4C8}" srcOrd="4" destOrd="0" presId="urn:microsoft.com/office/officeart/2005/8/layout/chevron1"/>
    <dgm:cxn modelId="{5A3903D7-D90F-4246-B88D-948C5699AA1D}" type="presParOf" srcId="{ED9B1E7D-1E11-4D0A-AED1-2FC5AA910DC1}" destId="{251B6B48-61B6-430E-91FE-CE48A28D6FDF}" srcOrd="5" destOrd="0" presId="urn:microsoft.com/office/officeart/2005/8/layout/chevron1"/>
    <dgm:cxn modelId="{36C3C8ED-3B2A-4DD0-88F4-2FA1544F2431}" type="presParOf" srcId="{ED9B1E7D-1E11-4D0A-AED1-2FC5AA910DC1}" destId="{7048236C-21C6-43E9-AA07-3FB58F1C9DB1}" srcOrd="6" destOrd="0" presId="urn:microsoft.com/office/officeart/2005/8/layout/chevron1"/>
    <dgm:cxn modelId="{D914B4BA-B5C2-4488-A631-C50CF91379CC}" type="presParOf" srcId="{ED9B1E7D-1E11-4D0A-AED1-2FC5AA910DC1}" destId="{9B0815BE-B378-494C-A0A0-34FC9094CA3E}" srcOrd="7" destOrd="0" presId="urn:microsoft.com/office/officeart/2005/8/layout/chevron1"/>
    <dgm:cxn modelId="{89A7303E-4675-4F04-848C-55B6A9F8402F}" type="presParOf" srcId="{ED9B1E7D-1E11-4D0A-AED1-2FC5AA910DC1}" destId="{FBA09BCE-3EC5-4F49-8EF8-F2730CAD792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CCE3C7-F888-4E42-89AA-55F64C1310F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BA95189-2DD4-400F-92E5-C5CAE8507A3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1. </a:t>
          </a:r>
          <a:r>
            <a:rPr lang="en-US" dirty="0" err="1">
              <a:solidFill>
                <a:schemeClr val="bg1"/>
              </a:solidFill>
            </a:rPr>
            <a:t>Mitigatie</a:t>
          </a:r>
          <a:r>
            <a:rPr lang="en-US" dirty="0">
              <a:solidFill>
                <a:schemeClr val="bg1"/>
              </a:solidFill>
            </a:rPr>
            <a:t> van </a:t>
          </a:r>
          <a:r>
            <a:rPr lang="en-US" dirty="0" err="1">
              <a:solidFill>
                <a:schemeClr val="bg1"/>
              </a:solidFill>
            </a:rPr>
            <a:t>klimaatverandering</a:t>
          </a:r>
          <a:endParaRPr lang="en-US" dirty="0">
            <a:solidFill>
              <a:schemeClr val="bg1"/>
            </a:solidFill>
          </a:endParaRPr>
        </a:p>
      </dgm:t>
    </dgm:pt>
    <dgm:pt modelId="{DAD8CEEB-4CB9-433C-8879-8F6C619247B1}" type="parTrans" cxnId="{2B62E1E3-E54E-4766-9483-B4CCDFCBD07C}">
      <dgm:prSet/>
      <dgm:spPr/>
      <dgm:t>
        <a:bodyPr/>
        <a:lstStyle/>
        <a:p>
          <a:endParaRPr lang="en-US"/>
        </a:p>
      </dgm:t>
    </dgm:pt>
    <dgm:pt modelId="{FC2D4B09-6E07-40BD-80A8-57AEF1F0EE0E}" type="sibTrans" cxnId="{2B62E1E3-E54E-4766-9483-B4CCDFCBD07C}">
      <dgm:prSet/>
      <dgm:spPr/>
      <dgm:t>
        <a:bodyPr/>
        <a:lstStyle/>
        <a:p>
          <a:endParaRPr lang="en-US"/>
        </a:p>
      </dgm:t>
    </dgm:pt>
    <dgm:pt modelId="{0D8BC197-9425-438D-BB7D-D5625A4544AF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2. </a:t>
          </a:r>
          <a:r>
            <a:rPr lang="en-US" dirty="0" err="1">
              <a:solidFill>
                <a:schemeClr val="bg1"/>
              </a:solidFill>
            </a:rPr>
            <a:t>Adaptatie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aan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klimaatverandering</a:t>
          </a:r>
          <a:endParaRPr lang="en-US" dirty="0">
            <a:solidFill>
              <a:schemeClr val="bg1"/>
            </a:solidFill>
          </a:endParaRPr>
        </a:p>
      </dgm:t>
    </dgm:pt>
    <dgm:pt modelId="{99AB6160-C794-48C0-A9D2-843FFDB76F12}" type="parTrans" cxnId="{F4219ADB-0661-4F6C-B135-4753FF9FD03B}">
      <dgm:prSet/>
      <dgm:spPr/>
      <dgm:t>
        <a:bodyPr/>
        <a:lstStyle/>
        <a:p>
          <a:endParaRPr lang="en-US"/>
        </a:p>
      </dgm:t>
    </dgm:pt>
    <dgm:pt modelId="{6C326093-A20F-4D48-A982-AA11697E7FF5}" type="sibTrans" cxnId="{F4219ADB-0661-4F6C-B135-4753FF9FD03B}">
      <dgm:prSet/>
      <dgm:spPr/>
      <dgm:t>
        <a:bodyPr/>
        <a:lstStyle/>
        <a:p>
          <a:endParaRPr lang="en-US"/>
        </a:p>
      </dgm:t>
    </dgm:pt>
    <dgm:pt modelId="{D17E8716-2791-4A86-A83C-48C217B90BE4}">
      <dgm:prSet phldrT="[Text]"/>
      <dgm:spPr/>
      <dgm:t>
        <a:bodyPr/>
        <a:lstStyle/>
        <a:p>
          <a:r>
            <a:rPr lang="en-US" dirty="0"/>
            <a:t>3. </a:t>
          </a:r>
          <a:r>
            <a:rPr lang="fr-BE" dirty="0" err="1"/>
            <a:t>Duurzaam</a:t>
          </a:r>
          <a:r>
            <a:rPr lang="fr-BE" dirty="0"/>
            <a:t> </a:t>
          </a:r>
          <a:r>
            <a:rPr lang="fr-BE" dirty="0" err="1"/>
            <a:t>gebruik</a:t>
          </a:r>
          <a:r>
            <a:rPr lang="fr-BE" dirty="0"/>
            <a:t> en de </a:t>
          </a:r>
          <a:r>
            <a:rPr lang="fr-BE" dirty="0" err="1"/>
            <a:t>bescherming</a:t>
          </a:r>
          <a:r>
            <a:rPr lang="fr-BE" dirty="0"/>
            <a:t> van water</a:t>
          </a:r>
          <a:endParaRPr lang="en-US" dirty="0"/>
        </a:p>
      </dgm:t>
    </dgm:pt>
    <dgm:pt modelId="{C8FD01DE-CCCE-448C-96FB-3EE5F71BC9EB}" type="parTrans" cxnId="{970A730F-88CD-41ED-AEDE-6101EA6C1EAA}">
      <dgm:prSet/>
      <dgm:spPr/>
      <dgm:t>
        <a:bodyPr/>
        <a:lstStyle/>
        <a:p>
          <a:endParaRPr lang="en-US"/>
        </a:p>
      </dgm:t>
    </dgm:pt>
    <dgm:pt modelId="{F4DB7026-073E-4914-BA78-CD5C91D2A6A2}" type="sibTrans" cxnId="{970A730F-88CD-41ED-AEDE-6101EA6C1EAA}">
      <dgm:prSet/>
      <dgm:spPr/>
      <dgm:t>
        <a:bodyPr/>
        <a:lstStyle/>
        <a:p>
          <a:endParaRPr lang="en-US"/>
        </a:p>
      </dgm:t>
    </dgm:pt>
    <dgm:pt modelId="{357B60A0-A57A-4975-858D-C117B6989239}">
      <dgm:prSet phldrT="[Text]"/>
      <dgm:spPr/>
      <dgm:t>
        <a:bodyPr/>
        <a:lstStyle/>
        <a:p>
          <a:r>
            <a:rPr lang="fr-BE" dirty="0"/>
            <a:t>4. </a:t>
          </a:r>
          <a:r>
            <a:rPr lang="fr-BE" dirty="0" err="1"/>
            <a:t>Transitie</a:t>
          </a:r>
          <a:r>
            <a:rPr lang="fr-BE" dirty="0"/>
            <a:t> </a:t>
          </a:r>
          <a:r>
            <a:rPr lang="fr-BE" dirty="0" err="1"/>
            <a:t>naar</a:t>
          </a:r>
          <a:r>
            <a:rPr lang="fr-BE" dirty="0"/>
            <a:t> </a:t>
          </a:r>
          <a:r>
            <a:rPr lang="fr-BE" dirty="0" err="1"/>
            <a:t>een</a:t>
          </a:r>
          <a:r>
            <a:rPr lang="fr-BE" dirty="0"/>
            <a:t> circulaire </a:t>
          </a:r>
          <a:r>
            <a:rPr lang="fr-BE" dirty="0" err="1"/>
            <a:t>economie</a:t>
          </a:r>
          <a:endParaRPr lang="en-US" dirty="0"/>
        </a:p>
      </dgm:t>
    </dgm:pt>
    <dgm:pt modelId="{15FE51D9-3F8B-4138-A05B-1AA3740342DA}" type="parTrans" cxnId="{0FFBDC05-6A0E-4958-AE72-4FC344C0461B}">
      <dgm:prSet/>
      <dgm:spPr/>
      <dgm:t>
        <a:bodyPr/>
        <a:lstStyle/>
        <a:p>
          <a:endParaRPr lang="en-US"/>
        </a:p>
      </dgm:t>
    </dgm:pt>
    <dgm:pt modelId="{CD0399F8-465D-42F3-A09D-ED7A9483D3B1}" type="sibTrans" cxnId="{0FFBDC05-6A0E-4958-AE72-4FC344C0461B}">
      <dgm:prSet/>
      <dgm:spPr/>
      <dgm:t>
        <a:bodyPr/>
        <a:lstStyle/>
        <a:p>
          <a:endParaRPr lang="en-US"/>
        </a:p>
      </dgm:t>
    </dgm:pt>
    <dgm:pt modelId="{D1CE44E5-5F04-4FF8-B142-0FC2CEDB2600}">
      <dgm:prSet/>
      <dgm:spPr/>
      <dgm:t>
        <a:bodyPr/>
        <a:lstStyle/>
        <a:p>
          <a:r>
            <a:rPr lang="fr-BE" dirty="0"/>
            <a:t>5. </a:t>
          </a:r>
          <a:r>
            <a:rPr lang="fr-BE" dirty="0" err="1"/>
            <a:t>Preventie</a:t>
          </a:r>
          <a:r>
            <a:rPr lang="fr-BE" dirty="0"/>
            <a:t> en </a:t>
          </a:r>
          <a:r>
            <a:rPr lang="fr-BE" dirty="0" err="1"/>
            <a:t>bestrijding</a:t>
          </a:r>
          <a:r>
            <a:rPr lang="fr-BE" dirty="0"/>
            <a:t> van </a:t>
          </a:r>
          <a:r>
            <a:rPr lang="fr-BE" dirty="0" err="1"/>
            <a:t>verontreiniging</a:t>
          </a:r>
          <a:endParaRPr lang="fr-BE" dirty="0"/>
        </a:p>
      </dgm:t>
    </dgm:pt>
    <dgm:pt modelId="{3360DE13-FDF2-458A-958B-086BE745E2E6}" type="parTrans" cxnId="{85C6A99E-F997-47E9-9345-786194895B6E}">
      <dgm:prSet/>
      <dgm:spPr/>
      <dgm:t>
        <a:bodyPr/>
        <a:lstStyle/>
        <a:p>
          <a:endParaRPr lang="en-US"/>
        </a:p>
      </dgm:t>
    </dgm:pt>
    <dgm:pt modelId="{895D5298-2163-4CCD-88DE-17080B9106F0}" type="sibTrans" cxnId="{85C6A99E-F997-47E9-9345-786194895B6E}">
      <dgm:prSet/>
      <dgm:spPr/>
      <dgm:t>
        <a:bodyPr/>
        <a:lstStyle/>
        <a:p>
          <a:endParaRPr lang="en-US"/>
        </a:p>
      </dgm:t>
    </dgm:pt>
    <dgm:pt modelId="{16803FFF-4617-41E5-B71D-1FF5E0BC3F96}">
      <dgm:prSet/>
      <dgm:spPr/>
      <dgm:t>
        <a:bodyPr/>
        <a:lstStyle/>
        <a:p>
          <a:r>
            <a:rPr lang="fr-BE" dirty="0"/>
            <a:t>6. </a:t>
          </a:r>
          <a:r>
            <a:rPr lang="fr-BE" dirty="0" err="1"/>
            <a:t>Bescherming</a:t>
          </a:r>
          <a:r>
            <a:rPr lang="fr-BE" dirty="0"/>
            <a:t> </a:t>
          </a:r>
          <a:r>
            <a:rPr lang="fr-BE" dirty="0" err="1"/>
            <a:t>biodiversiteit</a:t>
          </a:r>
          <a:r>
            <a:rPr lang="fr-BE" dirty="0"/>
            <a:t> </a:t>
          </a:r>
          <a:endParaRPr lang="en-GB" dirty="0"/>
        </a:p>
      </dgm:t>
    </dgm:pt>
    <dgm:pt modelId="{8D06A09B-E564-46B0-B655-302569FD4FC4}" type="parTrans" cxnId="{34A5260B-F5DD-400E-B437-9B2ADCCD5570}">
      <dgm:prSet/>
      <dgm:spPr/>
      <dgm:t>
        <a:bodyPr/>
        <a:lstStyle/>
        <a:p>
          <a:endParaRPr lang="en-US"/>
        </a:p>
      </dgm:t>
    </dgm:pt>
    <dgm:pt modelId="{3E98BAEE-2498-4EF7-9B08-2B8D47F2932D}" type="sibTrans" cxnId="{34A5260B-F5DD-400E-B437-9B2ADCCD5570}">
      <dgm:prSet/>
      <dgm:spPr/>
      <dgm:t>
        <a:bodyPr/>
        <a:lstStyle/>
        <a:p>
          <a:endParaRPr lang="en-US"/>
        </a:p>
      </dgm:t>
    </dgm:pt>
    <dgm:pt modelId="{D1184C70-E793-4677-905D-27651B97D851}" type="pres">
      <dgm:prSet presAssocID="{F9CCE3C7-F888-4E42-89AA-55F64C1310F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8210CAA-8C08-4C1C-BD72-E0CB7BCCCEED}" type="pres">
      <dgm:prSet presAssocID="{F9CCE3C7-F888-4E42-89AA-55F64C1310F9}" presName="Name1" presStyleCnt="0"/>
      <dgm:spPr/>
    </dgm:pt>
    <dgm:pt modelId="{F03F68F8-12EC-4938-BD62-CBE25DE3E4EA}" type="pres">
      <dgm:prSet presAssocID="{F9CCE3C7-F888-4E42-89AA-55F64C1310F9}" presName="cycle" presStyleCnt="0"/>
      <dgm:spPr/>
    </dgm:pt>
    <dgm:pt modelId="{2E482295-5483-43D2-88C0-4D1B7EBABA53}" type="pres">
      <dgm:prSet presAssocID="{F9CCE3C7-F888-4E42-89AA-55F64C1310F9}" presName="srcNode" presStyleLbl="node1" presStyleIdx="0" presStyleCnt="6"/>
      <dgm:spPr/>
    </dgm:pt>
    <dgm:pt modelId="{6BA49BB8-57E4-4BC3-9EF5-73DFB2173017}" type="pres">
      <dgm:prSet presAssocID="{F9CCE3C7-F888-4E42-89AA-55F64C1310F9}" presName="conn" presStyleLbl="parChTrans1D2" presStyleIdx="0" presStyleCnt="1"/>
      <dgm:spPr/>
      <dgm:t>
        <a:bodyPr/>
        <a:lstStyle/>
        <a:p>
          <a:endParaRPr lang="en-US"/>
        </a:p>
      </dgm:t>
    </dgm:pt>
    <dgm:pt modelId="{1892829B-69A0-4DFB-9063-D33A7D82C769}" type="pres">
      <dgm:prSet presAssocID="{F9CCE3C7-F888-4E42-89AA-55F64C1310F9}" presName="extraNode" presStyleLbl="node1" presStyleIdx="0" presStyleCnt="6"/>
      <dgm:spPr/>
    </dgm:pt>
    <dgm:pt modelId="{4C444237-CB7B-4862-A098-46772034D2EA}" type="pres">
      <dgm:prSet presAssocID="{F9CCE3C7-F888-4E42-89AA-55F64C1310F9}" presName="dstNode" presStyleLbl="node1" presStyleIdx="0" presStyleCnt="6"/>
      <dgm:spPr/>
    </dgm:pt>
    <dgm:pt modelId="{B8AE7695-D84E-4D68-9F8D-994D72FEAA1A}" type="pres">
      <dgm:prSet presAssocID="{4BA95189-2DD4-400F-92E5-C5CAE8507A3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7B354-395C-4A3B-8DF1-B82F914E2CB3}" type="pres">
      <dgm:prSet presAssocID="{4BA95189-2DD4-400F-92E5-C5CAE8507A3B}" presName="accent_1" presStyleCnt="0"/>
      <dgm:spPr/>
    </dgm:pt>
    <dgm:pt modelId="{358C962C-53F5-485F-A4AF-E7BE55FE551C}" type="pres">
      <dgm:prSet presAssocID="{4BA95189-2DD4-400F-92E5-C5CAE8507A3B}" presName="accentRepeatNode" presStyleLbl="solidFgAcc1" presStyleIdx="0" presStyleCnt="6"/>
      <dgm:spPr/>
    </dgm:pt>
    <dgm:pt modelId="{11AFA7B5-6BB5-499E-ADF3-458B6CB69008}" type="pres">
      <dgm:prSet presAssocID="{0D8BC197-9425-438D-BB7D-D5625A4544A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B1C5A-B052-4621-8CF3-106B2E6C2873}" type="pres">
      <dgm:prSet presAssocID="{0D8BC197-9425-438D-BB7D-D5625A4544AF}" presName="accent_2" presStyleCnt="0"/>
      <dgm:spPr/>
    </dgm:pt>
    <dgm:pt modelId="{397B9108-A871-434E-A41C-ED51A50ED9A2}" type="pres">
      <dgm:prSet presAssocID="{0D8BC197-9425-438D-BB7D-D5625A4544AF}" presName="accentRepeatNode" presStyleLbl="solidFgAcc1" presStyleIdx="1" presStyleCnt="6"/>
      <dgm:spPr/>
    </dgm:pt>
    <dgm:pt modelId="{63860C42-BA2D-43F6-9A26-A5F4D79D7006}" type="pres">
      <dgm:prSet presAssocID="{D17E8716-2791-4A86-A83C-48C217B90BE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2EEE7-3358-4FB6-B91A-84A878076AD7}" type="pres">
      <dgm:prSet presAssocID="{D17E8716-2791-4A86-A83C-48C217B90BE4}" presName="accent_3" presStyleCnt="0"/>
      <dgm:spPr/>
    </dgm:pt>
    <dgm:pt modelId="{7E91E6D0-4146-486C-89AE-E5303CD6D028}" type="pres">
      <dgm:prSet presAssocID="{D17E8716-2791-4A86-A83C-48C217B90BE4}" presName="accentRepeatNode" presStyleLbl="solidFgAcc1" presStyleIdx="2" presStyleCnt="6"/>
      <dgm:spPr/>
    </dgm:pt>
    <dgm:pt modelId="{017EB6CD-893C-4217-888D-04443FD7D496}" type="pres">
      <dgm:prSet presAssocID="{357B60A0-A57A-4975-858D-C117B698923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4DDF5-8700-4789-A244-E43D18DCF38F}" type="pres">
      <dgm:prSet presAssocID="{357B60A0-A57A-4975-858D-C117B6989239}" presName="accent_4" presStyleCnt="0"/>
      <dgm:spPr/>
    </dgm:pt>
    <dgm:pt modelId="{68D07BDB-22BA-41C5-8AC5-282A5F24205A}" type="pres">
      <dgm:prSet presAssocID="{357B60A0-A57A-4975-858D-C117B6989239}" presName="accentRepeatNode" presStyleLbl="solidFgAcc1" presStyleIdx="3" presStyleCnt="6"/>
      <dgm:spPr/>
    </dgm:pt>
    <dgm:pt modelId="{5DBA0C2D-8424-4609-A8E1-E49E9E9AF7C6}" type="pres">
      <dgm:prSet presAssocID="{D1CE44E5-5F04-4FF8-B142-0FC2CEDB260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40EB4-2165-49B6-B96E-D1C6FEE0AD94}" type="pres">
      <dgm:prSet presAssocID="{D1CE44E5-5F04-4FF8-B142-0FC2CEDB2600}" presName="accent_5" presStyleCnt="0"/>
      <dgm:spPr/>
    </dgm:pt>
    <dgm:pt modelId="{A1333408-8CFA-490C-B3ED-A2F45DDD3353}" type="pres">
      <dgm:prSet presAssocID="{D1CE44E5-5F04-4FF8-B142-0FC2CEDB2600}" presName="accentRepeatNode" presStyleLbl="solidFgAcc1" presStyleIdx="4" presStyleCnt="6"/>
      <dgm:spPr/>
    </dgm:pt>
    <dgm:pt modelId="{52472D0B-8DF3-4427-A196-B796D24ADC9C}" type="pres">
      <dgm:prSet presAssocID="{16803FFF-4617-41E5-B71D-1FF5E0BC3F9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A8A4B-E3F9-40CF-AC0D-DA7633D810B2}" type="pres">
      <dgm:prSet presAssocID="{16803FFF-4617-41E5-B71D-1FF5E0BC3F96}" presName="accent_6" presStyleCnt="0"/>
      <dgm:spPr/>
    </dgm:pt>
    <dgm:pt modelId="{AD6F6B67-2EF8-4804-B0D1-A10EBF4E85B9}" type="pres">
      <dgm:prSet presAssocID="{16803FFF-4617-41E5-B71D-1FF5E0BC3F96}" presName="accentRepeatNode" presStyleLbl="solidFgAcc1" presStyleIdx="5" presStyleCnt="6"/>
      <dgm:spPr/>
    </dgm:pt>
  </dgm:ptLst>
  <dgm:cxnLst>
    <dgm:cxn modelId="{C322C1B5-F819-45E0-A76A-5F72CE4D7C00}" type="presOf" srcId="{4BA95189-2DD4-400F-92E5-C5CAE8507A3B}" destId="{B8AE7695-D84E-4D68-9F8D-994D72FEAA1A}" srcOrd="0" destOrd="0" presId="urn:microsoft.com/office/officeart/2008/layout/VerticalCurvedList"/>
    <dgm:cxn modelId="{55EB9D3C-6AE8-47F1-ADE1-9CCF8BC206B2}" type="presOf" srcId="{FC2D4B09-6E07-40BD-80A8-57AEF1F0EE0E}" destId="{6BA49BB8-57E4-4BC3-9EF5-73DFB2173017}" srcOrd="0" destOrd="0" presId="urn:microsoft.com/office/officeart/2008/layout/VerticalCurvedList"/>
    <dgm:cxn modelId="{34A5260B-F5DD-400E-B437-9B2ADCCD5570}" srcId="{F9CCE3C7-F888-4E42-89AA-55F64C1310F9}" destId="{16803FFF-4617-41E5-B71D-1FF5E0BC3F96}" srcOrd="5" destOrd="0" parTransId="{8D06A09B-E564-46B0-B655-302569FD4FC4}" sibTransId="{3E98BAEE-2498-4EF7-9B08-2B8D47F2932D}"/>
    <dgm:cxn modelId="{8618603C-EDDE-4D5D-8364-D155003C5011}" type="presOf" srcId="{D17E8716-2791-4A86-A83C-48C217B90BE4}" destId="{63860C42-BA2D-43F6-9A26-A5F4D79D7006}" srcOrd="0" destOrd="0" presId="urn:microsoft.com/office/officeart/2008/layout/VerticalCurvedList"/>
    <dgm:cxn modelId="{9196A75E-540E-4F20-A140-D360506FA736}" type="presOf" srcId="{0D8BC197-9425-438D-BB7D-D5625A4544AF}" destId="{11AFA7B5-6BB5-499E-ADF3-458B6CB69008}" srcOrd="0" destOrd="0" presId="urn:microsoft.com/office/officeart/2008/layout/VerticalCurvedList"/>
    <dgm:cxn modelId="{0FFBDC05-6A0E-4958-AE72-4FC344C0461B}" srcId="{F9CCE3C7-F888-4E42-89AA-55F64C1310F9}" destId="{357B60A0-A57A-4975-858D-C117B6989239}" srcOrd="3" destOrd="0" parTransId="{15FE51D9-3F8B-4138-A05B-1AA3740342DA}" sibTransId="{CD0399F8-465D-42F3-A09D-ED7A9483D3B1}"/>
    <dgm:cxn modelId="{85C6A99E-F997-47E9-9345-786194895B6E}" srcId="{F9CCE3C7-F888-4E42-89AA-55F64C1310F9}" destId="{D1CE44E5-5F04-4FF8-B142-0FC2CEDB2600}" srcOrd="4" destOrd="0" parTransId="{3360DE13-FDF2-458A-958B-086BE745E2E6}" sibTransId="{895D5298-2163-4CCD-88DE-17080B9106F0}"/>
    <dgm:cxn modelId="{37A8D27C-A152-45AF-A049-001FF7A0AF92}" type="presOf" srcId="{D1CE44E5-5F04-4FF8-B142-0FC2CEDB2600}" destId="{5DBA0C2D-8424-4609-A8E1-E49E9E9AF7C6}" srcOrd="0" destOrd="0" presId="urn:microsoft.com/office/officeart/2008/layout/VerticalCurvedList"/>
    <dgm:cxn modelId="{D519DA82-B268-4FA7-A7A9-7BBCF7677F83}" type="presOf" srcId="{357B60A0-A57A-4975-858D-C117B6989239}" destId="{017EB6CD-893C-4217-888D-04443FD7D496}" srcOrd="0" destOrd="0" presId="urn:microsoft.com/office/officeart/2008/layout/VerticalCurvedList"/>
    <dgm:cxn modelId="{605258FF-7312-481D-A941-97FD26002EBB}" type="presOf" srcId="{16803FFF-4617-41E5-B71D-1FF5E0BC3F96}" destId="{52472D0B-8DF3-4427-A196-B796D24ADC9C}" srcOrd="0" destOrd="0" presId="urn:microsoft.com/office/officeart/2008/layout/VerticalCurvedList"/>
    <dgm:cxn modelId="{F4219ADB-0661-4F6C-B135-4753FF9FD03B}" srcId="{F9CCE3C7-F888-4E42-89AA-55F64C1310F9}" destId="{0D8BC197-9425-438D-BB7D-D5625A4544AF}" srcOrd="1" destOrd="0" parTransId="{99AB6160-C794-48C0-A9D2-843FFDB76F12}" sibTransId="{6C326093-A20F-4D48-A982-AA11697E7FF5}"/>
    <dgm:cxn modelId="{970A730F-88CD-41ED-AEDE-6101EA6C1EAA}" srcId="{F9CCE3C7-F888-4E42-89AA-55F64C1310F9}" destId="{D17E8716-2791-4A86-A83C-48C217B90BE4}" srcOrd="2" destOrd="0" parTransId="{C8FD01DE-CCCE-448C-96FB-3EE5F71BC9EB}" sibTransId="{F4DB7026-073E-4914-BA78-CD5C91D2A6A2}"/>
    <dgm:cxn modelId="{EDB6E9A6-5DD5-4F16-81B0-9E9AD95BDF07}" type="presOf" srcId="{F9CCE3C7-F888-4E42-89AA-55F64C1310F9}" destId="{D1184C70-E793-4677-905D-27651B97D851}" srcOrd="0" destOrd="0" presId="urn:microsoft.com/office/officeart/2008/layout/VerticalCurvedList"/>
    <dgm:cxn modelId="{2B62E1E3-E54E-4766-9483-B4CCDFCBD07C}" srcId="{F9CCE3C7-F888-4E42-89AA-55F64C1310F9}" destId="{4BA95189-2DD4-400F-92E5-C5CAE8507A3B}" srcOrd="0" destOrd="0" parTransId="{DAD8CEEB-4CB9-433C-8879-8F6C619247B1}" sibTransId="{FC2D4B09-6E07-40BD-80A8-57AEF1F0EE0E}"/>
    <dgm:cxn modelId="{C4F57189-2083-4662-ABFD-AC90AB89CDE8}" type="presParOf" srcId="{D1184C70-E793-4677-905D-27651B97D851}" destId="{F8210CAA-8C08-4C1C-BD72-E0CB7BCCCEED}" srcOrd="0" destOrd="0" presId="urn:microsoft.com/office/officeart/2008/layout/VerticalCurvedList"/>
    <dgm:cxn modelId="{947FA640-AF26-4681-8F9D-2282E98809F6}" type="presParOf" srcId="{F8210CAA-8C08-4C1C-BD72-E0CB7BCCCEED}" destId="{F03F68F8-12EC-4938-BD62-CBE25DE3E4EA}" srcOrd="0" destOrd="0" presId="urn:microsoft.com/office/officeart/2008/layout/VerticalCurvedList"/>
    <dgm:cxn modelId="{825A7E8E-323B-4BED-9DF5-EB547E749EEB}" type="presParOf" srcId="{F03F68F8-12EC-4938-BD62-CBE25DE3E4EA}" destId="{2E482295-5483-43D2-88C0-4D1B7EBABA53}" srcOrd="0" destOrd="0" presId="urn:microsoft.com/office/officeart/2008/layout/VerticalCurvedList"/>
    <dgm:cxn modelId="{CE8A046B-8B13-4B9D-BB1E-08D83582F26F}" type="presParOf" srcId="{F03F68F8-12EC-4938-BD62-CBE25DE3E4EA}" destId="{6BA49BB8-57E4-4BC3-9EF5-73DFB2173017}" srcOrd="1" destOrd="0" presId="urn:microsoft.com/office/officeart/2008/layout/VerticalCurvedList"/>
    <dgm:cxn modelId="{C3B9C0AE-262B-4DCA-BA7B-A558F2655478}" type="presParOf" srcId="{F03F68F8-12EC-4938-BD62-CBE25DE3E4EA}" destId="{1892829B-69A0-4DFB-9063-D33A7D82C769}" srcOrd="2" destOrd="0" presId="urn:microsoft.com/office/officeart/2008/layout/VerticalCurvedList"/>
    <dgm:cxn modelId="{E6EC6265-D54B-4785-9C7E-1CE468F3BAF6}" type="presParOf" srcId="{F03F68F8-12EC-4938-BD62-CBE25DE3E4EA}" destId="{4C444237-CB7B-4862-A098-46772034D2EA}" srcOrd="3" destOrd="0" presId="urn:microsoft.com/office/officeart/2008/layout/VerticalCurvedList"/>
    <dgm:cxn modelId="{B834BA49-4036-426F-B633-E7B5F22C0425}" type="presParOf" srcId="{F8210CAA-8C08-4C1C-BD72-E0CB7BCCCEED}" destId="{B8AE7695-D84E-4D68-9F8D-994D72FEAA1A}" srcOrd="1" destOrd="0" presId="urn:microsoft.com/office/officeart/2008/layout/VerticalCurvedList"/>
    <dgm:cxn modelId="{F3443D9C-E5E5-4890-B89A-F3EE0E7559E0}" type="presParOf" srcId="{F8210CAA-8C08-4C1C-BD72-E0CB7BCCCEED}" destId="{0127B354-395C-4A3B-8DF1-B82F914E2CB3}" srcOrd="2" destOrd="0" presId="urn:microsoft.com/office/officeart/2008/layout/VerticalCurvedList"/>
    <dgm:cxn modelId="{1EDC5FAA-C08E-451D-8BAB-2B7AC82DC98C}" type="presParOf" srcId="{0127B354-395C-4A3B-8DF1-B82F914E2CB3}" destId="{358C962C-53F5-485F-A4AF-E7BE55FE551C}" srcOrd="0" destOrd="0" presId="urn:microsoft.com/office/officeart/2008/layout/VerticalCurvedList"/>
    <dgm:cxn modelId="{ED718B1E-53BB-4B28-90E4-F30373E45171}" type="presParOf" srcId="{F8210CAA-8C08-4C1C-BD72-E0CB7BCCCEED}" destId="{11AFA7B5-6BB5-499E-ADF3-458B6CB69008}" srcOrd="3" destOrd="0" presId="urn:microsoft.com/office/officeart/2008/layout/VerticalCurvedList"/>
    <dgm:cxn modelId="{F9437E16-0EC3-4D62-97F6-0B22EB4126B2}" type="presParOf" srcId="{F8210CAA-8C08-4C1C-BD72-E0CB7BCCCEED}" destId="{D44B1C5A-B052-4621-8CF3-106B2E6C2873}" srcOrd="4" destOrd="0" presId="urn:microsoft.com/office/officeart/2008/layout/VerticalCurvedList"/>
    <dgm:cxn modelId="{B75D8293-FDC3-4676-9344-9B59F1400D99}" type="presParOf" srcId="{D44B1C5A-B052-4621-8CF3-106B2E6C2873}" destId="{397B9108-A871-434E-A41C-ED51A50ED9A2}" srcOrd="0" destOrd="0" presId="urn:microsoft.com/office/officeart/2008/layout/VerticalCurvedList"/>
    <dgm:cxn modelId="{A1999B43-1F88-487B-A7C5-4AE14D91274C}" type="presParOf" srcId="{F8210CAA-8C08-4C1C-BD72-E0CB7BCCCEED}" destId="{63860C42-BA2D-43F6-9A26-A5F4D79D7006}" srcOrd="5" destOrd="0" presId="urn:microsoft.com/office/officeart/2008/layout/VerticalCurvedList"/>
    <dgm:cxn modelId="{9CAA116C-D775-4B28-9A0D-D7BBFD58C814}" type="presParOf" srcId="{F8210CAA-8C08-4C1C-BD72-E0CB7BCCCEED}" destId="{5ED2EEE7-3358-4FB6-B91A-84A878076AD7}" srcOrd="6" destOrd="0" presId="urn:microsoft.com/office/officeart/2008/layout/VerticalCurvedList"/>
    <dgm:cxn modelId="{67E0899C-2F19-4555-B075-3400E932901C}" type="presParOf" srcId="{5ED2EEE7-3358-4FB6-B91A-84A878076AD7}" destId="{7E91E6D0-4146-486C-89AE-E5303CD6D028}" srcOrd="0" destOrd="0" presId="urn:microsoft.com/office/officeart/2008/layout/VerticalCurvedList"/>
    <dgm:cxn modelId="{CC3AB85D-751D-4733-A2BA-A7379A2E25F8}" type="presParOf" srcId="{F8210CAA-8C08-4C1C-BD72-E0CB7BCCCEED}" destId="{017EB6CD-893C-4217-888D-04443FD7D496}" srcOrd="7" destOrd="0" presId="urn:microsoft.com/office/officeart/2008/layout/VerticalCurvedList"/>
    <dgm:cxn modelId="{D82259A6-6A12-4259-A13B-165E29D58559}" type="presParOf" srcId="{F8210CAA-8C08-4C1C-BD72-E0CB7BCCCEED}" destId="{BA24DDF5-8700-4789-A244-E43D18DCF38F}" srcOrd="8" destOrd="0" presId="urn:microsoft.com/office/officeart/2008/layout/VerticalCurvedList"/>
    <dgm:cxn modelId="{ED59B183-06E5-4FEA-A7A7-E64D77177064}" type="presParOf" srcId="{BA24DDF5-8700-4789-A244-E43D18DCF38F}" destId="{68D07BDB-22BA-41C5-8AC5-282A5F24205A}" srcOrd="0" destOrd="0" presId="urn:microsoft.com/office/officeart/2008/layout/VerticalCurvedList"/>
    <dgm:cxn modelId="{D6AA0717-90B4-4F05-9BD3-29EE549ADFFE}" type="presParOf" srcId="{F8210CAA-8C08-4C1C-BD72-E0CB7BCCCEED}" destId="{5DBA0C2D-8424-4609-A8E1-E49E9E9AF7C6}" srcOrd="9" destOrd="0" presId="urn:microsoft.com/office/officeart/2008/layout/VerticalCurvedList"/>
    <dgm:cxn modelId="{FEF79AA0-9D83-48C1-88F3-6586242207D9}" type="presParOf" srcId="{F8210CAA-8C08-4C1C-BD72-E0CB7BCCCEED}" destId="{68340EB4-2165-49B6-B96E-D1C6FEE0AD94}" srcOrd="10" destOrd="0" presId="urn:microsoft.com/office/officeart/2008/layout/VerticalCurvedList"/>
    <dgm:cxn modelId="{EFED472D-4BE1-4BBF-974E-2FBB9C6935B0}" type="presParOf" srcId="{68340EB4-2165-49B6-B96E-D1C6FEE0AD94}" destId="{A1333408-8CFA-490C-B3ED-A2F45DDD3353}" srcOrd="0" destOrd="0" presId="urn:microsoft.com/office/officeart/2008/layout/VerticalCurvedList"/>
    <dgm:cxn modelId="{E67A7F19-D529-44B4-B952-DB63E4FC819E}" type="presParOf" srcId="{F8210CAA-8C08-4C1C-BD72-E0CB7BCCCEED}" destId="{52472D0B-8DF3-4427-A196-B796D24ADC9C}" srcOrd="11" destOrd="0" presId="urn:microsoft.com/office/officeart/2008/layout/VerticalCurvedList"/>
    <dgm:cxn modelId="{9E47BA71-2903-4F47-9FD2-51A770071BD0}" type="presParOf" srcId="{F8210CAA-8C08-4C1C-BD72-E0CB7BCCCEED}" destId="{997A8A4B-E3F9-40CF-AC0D-DA7633D810B2}" srcOrd="12" destOrd="0" presId="urn:microsoft.com/office/officeart/2008/layout/VerticalCurvedList"/>
    <dgm:cxn modelId="{5F855789-9BCC-4FAD-B81C-E5A0B076D115}" type="presParOf" srcId="{997A8A4B-E3F9-40CF-AC0D-DA7633D810B2}" destId="{AD6F6B67-2EF8-4804-B0D1-A10EBF4E85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65A628B-B949-42B3-8B1D-5F63A1C136BD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</dgm:pt>
    <dgm:pt modelId="{54C7A163-C3EE-4930-BEDD-D0C27012524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2. </a:t>
          </a:r>
          <a:r>
            <a:rPr lang="en-US" dirty="0" err="1">
              <a:solidFill>
                <a:schemeClr val="tx2"/>
              </a:solidFill>
            </a:rPr>
            <a:t>Doet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geen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ernstige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afbreuk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aan</a:t>
          </a:r>
          <a:r>
            <a:rPr lang="en-US" dirty="0">
              <a:solidFill>
                <a:schemeClr val="tx2"/>
              </a:solidFill>
            </a:rPr>
            <a:t> de </a:t>
          </a:r>
          <a:r>
            <a:rPr lang="en-US" dirty="0" err="1">
              <a:solidFill>
                <a:schemeClr val="tx2"/>
              </a:solidFill>
            </a:rPr>
            <a:t>overige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milieudoelstellingen</a:t>
          </a:r>
          <a:r>
            <a:rPr lang="en-US" dirty="0">
              <a:solidFill>
                <a:schemeClr val="tx2"/>
              </a:solidFill>
            </a:rPr>
            <a:t> (‘DNSH’)</a:t>
          </a:r>
        </a:p>
      </dgm:t>
    </dgm:pt>
    <dgm:pt modelId="{5EA4DD18-F710-437E-9DAD-C17F81C54952}" type="parTrans" cxnId="{28AB1C94-0504-43EB-8D87-86319B64416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974DAB7-BA21-43B4-96EF-6FABCE1D555A}" type="sibTrans" cxnId="{28AB1C94-0504-43EB-8D87-86319B64416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E20C173-D412-4D9D-9298-4B336C0FEDE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3. </a:t>
          </a:r>
          <a:r>
            <a:rPr lang="en-US" dirty="0" err="1">
              <a:solidFill>
                <a:schemeClr val="tx2"/>
              </a:solidFill>
            </a:rPr>
            <a:t>Inachtneming</a:t>
          </a:r>
          <a:r>
            <a:rPr lang="en-US" dirty="0">
              <a:solidFill>
                <a:schemeClr val="tx2"/>
              </a:solidFill>
            </a:rPr>
            <a:t> van (</a:t>
          </a:r>
          <a:r>
            <a:rPr lang="en-US" dirty="0" err="1">
              <a:solidFill>
                <a:schemeClr val="tx2"/>
              </a:solidFill>
            </a:rPr>
            <a:t>sociale</a:t>
          </a:r>
          <a:r>
            <a:rPr lang="en-US" dirty="0">
              <a:solidFill>
                <a:schemeClr val="tx2"/>
              </a:solidFill>
            </a:rPr>
            <a:t>) </a:t>
          </a:r>
          <a:r>
            <a:rPr lang="en-US" dirty="0" err="1">
              <a:solidFill>
                <a:schemeClr val="tx2"/>
              </a:solidFill>
            </a:rPr>
            <a:t>minimumgaranties</a:t>
          </a:r>
          <a:endParaRPr lang="en-US" dirty="0">
            <a:solidFill>
              <a:schemeClr val="tx2"/>
            </a:solidFill>
          </a:endParaRPr>
        </a:p>
      </dgm:t>
    </dgm:pt>
    <dgm:pt modelId="{1BBC10C2-715C-401D-80C5-CA4619413E14}" type="parTrans" cxnId="{9AD56AC4-2C11-4F10-92B1-A3FD3820663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A083AAC-33D5-4F36-ACC7-3B81C208D0B4}" type="sibTrans" cxnId="{9AD56AC4-2C11-4F10-92B1-A3FD3820663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8CFED6C-D877-482C-8686-96EA9AAC428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4. </a:t>
          </a:r>
          <a:r>
            <a:rPr lang="en-US" dirty="0" err="1">
              <a:solidFill>
                <a:schemeClr val="tx2"/>
              </a:solidFill>
            </a:rPr>
            <a:t>Overeenstemming</a:t>
          </a:r>
          <a:r>
            <a:rPr lang="en-US" dirty="0">
              <a:solidFill>
                <a:schemeClr val="tx2"/>
              </a:solidFill>
            </a:rPr>
            <a:t> met </a:t>
          </a:r>
          <a:r>
            <a:rPr lang="en-US" dirty="0" err="1">
              <a:solidFill>
                <a:schemeClr val="tx2"/>
              </a:solidFill>
            </a:rPr>
            <a:t>technische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screeningcriteria</a:t>
          </a:r>
          <a:r>
            <a:rPr lang="en-US" dirty="0">
              <a:solidFill>
                <a:schemeClr val="tx2"/>
              </a:solidFill>
            </a:rPr>
            <a:t>*</a:t>
          </a:r>
        </a:p>
      </dgm:t>
    </dgm:pt>
    <dgm:pt modelId="{49949087-7EBB-4B26-9384-8280AB9B3017}" type="parTrans" cxnId="{DC3CED20-6C1B-498D-A0F7-796DAD3F1BD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14F0991-6C4B-4F1E-A22F-3C837848EE26}" type="sibTrans" cxnId="{DC3CED20-6C1B-498D-A0F7-796DAD3F1BD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D911DC1-A470-4B83-98C2-F09399538514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1. </a:t>
          </a:r>
          <a:r>
            <a:rPr lang="en-US" dirty="0" err="1">
              <a:solidFill>
                <a:schemeClr val="tx2"/>
              </a:solidFill>
            </a:rPr>
            <a:t>Substantiële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bijdrage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aan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 err="1">
              <a:solidFill>
                <a:schemeClr val="tx2"/>
              </a:solidFill>
            </a:rPr>
            <a:t>één</a:t>
          </a:r>
          <a:r>
            <a:rPr lang="en-US" dirty="0">
              <a:solidFill>
                <a:schemeClr val="tx2"/>
              </a:solidFill>
            </a:rPr>
            <a:t> van de </a:t>
          </a:r>
          <a:r>
            <a:rPr lang="en-US" dirty="0" err="1">
              <a:solidFill>
                <a:srgbClr val="FF0000"/>
              </a:solidFill>
            </a:rPr>
            <a:t>zes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milieudoelstellingen</a:t>
          </a:r>
          <a:endParaRPr lang="en-US" b="1" dirty="0">
            <a:solidFill>
              <a:srgbClr val="FF0000"/>
            </a:solidFill>
          </a:endParaRPr>
        </a:p>
      </dgm:t>
    </dgm:pt>
    <dgm:pt modelId="{7276EEB3-AC93-4B47-A728-CF0118B2D11D}" type="sibTrans" cxnId="{F4D77817-B0F7-4E2A-9D76-2633EAC0E0F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B56D104-4FA6-4BF7-B8DE-D512C621D3E6}" type="parTrans" cxnId="{F4D77817-B0F7-4E2A-9D76-2633EAC0E0F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976052B-6848-4474-8EF6-E39F696D0933}" type="pres">
      <dgm:prSet presAssocID="{965A628B-B949-42B3-8B1D-5F63A1C136BD}" presName="diagram" presStyleCnt="0">
        <dgm:presLayoutVars>
          <dgm:dir/>
          <dgm:resizeHandles val="exact"/>
        </dgm:presLayoutVars>
      </dgm:prSet>
      <dgm:spPr/>
    </dgm:pt>
    <dgm:pt modelId="{9E483339-848B-4F48-9C61-CCA19A72C06A}" type="pres">
      <dgm:prSet presAssocID="{2D911DC1-A470-4B83-98C2-F09399538514}" presName="node" presStyleLbl="node1" presStyleIdx="0" presStyleCnt="4" custLinFactNeighborX="-1004" custLinFactNeighborY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D5FB0-CDA7-429B-973F-8A2A68A5BE20}" type="pres">
      <dgm:prSet presAssocID="{7276EEB3-AC93-4B47-A728-CF0118B2D11D}" presName="sibTrans" presStyleCnt="0"/>
      <dgm:spPr/>
    </dgm:pt>
    <dgm:pt modelId="{7797D5C0-E467-4A26-8CE4-E83AB1DA760B}" type="pres">
      <dgm:prSet presAssocID="{54C7A163-C3EE-4930-BEDD-D0C27012524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636D9-08A2-4D0F-9FE1-CE2881EC84F6}" type="pres">
      <dgm:prSet presAssocID="{E974DAB7-BA21-43B4-96EF-6FABCE1D555A}" presName="sibTrans" presStyleCnt="0"/>
      <dgm:spPr/>
    </dgm:pt>
    <dgm:pt modelId="{0546BEDB-A455-4CD5-9792-C72BB96F2D96}" type="pres">
      <dgm:prSet presAssocID="{8E20C173-D412-4D9D-9298-4B336C0FED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72907-B341-4361-A6FD-B1E2CB15926A}" type="pres">
      <dgm:prSet presAssocID="{2A083AAC-33D5-4F36-ACC7-3B81C208D0B4}" presName="sibTrans" presStyleCnt="0"/>
      <dgm:spPr/>
    </dgm:pt>
    <dgm:pt modelId="{D2B3F6B1-7954-448A-A1A5-D9A0369F757E}" type="pres">
      <dgm:prSet presAssocID="{48CFED6C-D877-482C-8686-96EA9AAC428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AB1C94-0504-43EB-8D87-86319B644164}" srcId="{965A628B-B949-42B3-8B1D-5F63A1C136BD}" destId="{54C7A163-C3EE-4930-BEDD-D0C270125249}" srcOrd="1" destOrd="0" parTransId="{5EA4DD18-F710-437E-9DAD-C17F81C54952}" sibTransId="{E974DAB7-BA21-43B4-96EF-6FABCE1D555A}"/>
    <dgm:cxn modelId="{9AD56AC4-2C11-4F10-92B1-A3FD38206636}" srcId="{965A628B-B949-42B3-8B1D-5F63A1C136BD}" destId="{8E20C173-D412-4D9D-9298-4B336C0FEDE9}" srcOrd="2" destOrd="0" parTransId="{1BBC10C2-715C-401D-80C5-CA4619413E14}" sibTransId="{2A083AAC-33D5-4F36-ACC7-3B81C208D0B4}"/>
    <dgm:cxn modelId="{56AFCA75-A1D2-4801-A035-DBB6B8985CA8}" type="presOf" srcId="{8E20C173-D412-4D9D-9298-4B336C0FEDE9}" destId="{0546BEDB-A455-4CD5-9792-C72BB96F2D96}" srcOrd="0" destOrd="0" presId="urn:microsoft.com/office/officeart/2005/8/layout/default"/>
    <dgm:cxn modelId="{57A3422C-2796-47D0-97E0-AF8A0CEA8E56}" type="presOf" srcId="{48CFED6C-D877-482C-8686-96EA9AAC428F}" destId="{D2B3F6B1-7954-448A-A1A5-D9A0369F757E}" srcOrd="0" destOrd="0" presId="urn:microsoft.com/office/officeart/2005/8/layout/default"/>
    <dgm:cxn modelId="{DC3CED20-6C1B-498D-A0F7-796DAD3F1BDC}" srcId="{965A628B-B949-42B3-8B1D-5F63A1C136BD}" destId="{48CFED6C-D877-482C-8686-96EA9AAC428F}" srcOrd="3" destOrd="0" parTransId="{49949087-7EBB-4B26-9384-8280AB9B3017}" sibTransId="{D14F0991-6C4B-4F1E-A22F-3C837848EE26}"/>
    <dgm:cxn modelId="{F4D77817-B0F7-4E2A-9D76-2633EAC0E0FB}" srcId="{965A628B-B949-42B3-8B1D-5F63A1C136BD}" destId="{2D911DC1-A470-4B83-98C2-F09399538514}" srcOrd="0" destOrd="0" parTransId="{DB56D104-4FA6-4BF7-B8DE-D512C621D3E6}" sibTransId="{7276EEB3-AC93-4B47-A728-CF0118B2D11D}"/>
    <dgm:cxn modelId="{9C9C0631-915D-472B-9C0E-5FF42D688AEB}" type="presOf" srcId="{2D911DC1-A470-4B83-98C2-F09399538514}" destId="{9E483339-848B-4F48-9C61-CCA19A72C06A}" srcOrd="0" destOrd="0" presId="urn:microsoft.com/office/officeart/2005/8/layout/default"/>
    <dgm:cxn modelId="{E1672991-0E94-470F-950F-6628B72F6557}" type="presOf" srcId="{54C7A163-C3EE-4930-BEDD-D0C270125249}" destId="{7797D5C0-E467-4A26-8CE4-E83AB1DA760B}" srcOrd="0" destOrd="0" presId="urn:microsoft.com/office/officeart/2005/8/layout/default"/>
    <dgm:cxn modelId="{8E3D7BC0-6D0B-4213-9B38-2BCD520F57DD}" type="presOf" srcId="{965A628B-B949-42B3-8B1D-5F63A1C136BD}" destId="{9976052B-6848-4474-8EF6-E39F696D0933}" srcOrd="0" destOrd="0" presId="urn:microsoft.com/office/officeart/2005/8/layout/default"/>
    <dgm:cxn modelId="{C6E5144E-949B-4296-B7C0-161CE57ECF67}" type="presParOf" srcId="{9976052B-6848-4474-8EF6-E39F696D0933}" destId="{9E483339-848B-4F48-9C61-CCA19A72C06A}" srcOrd="0" destOrd="0" presId="urn:microsoft.com/office/officeart/2005/8/layout/default"/>
    <dgm:cxn modelId="{37724E7B-8437-4115-89C4-DD861836D26B}" type="presParOf" srcId="{9976052B-6848-4474-8EF6-E39F696D0933}" destId="{564D5FB0-CDA7-429B-973F-8A2A68A5BE20}" srcOrd="1" destOrd="0" presId="urn:microsoft.com/office/officeart/2005/8/layout/default"/>
    <dgm:cxn modelId="{895C8396-7805-49CD-9C5C-68E94FFDB3D0}" type="presParOf" srcId="{9976052B-6848-4474-8EF6-E39F696D0933}" destId="{7797D5C0-E467-4A26-8CE4-E83AB1DA760B}" srcOrd="2" destOrd="0" presId="urn:microsoft.com/office/officeart/2005/8/layout/default"/>
    <dgm:cxn modelId="{C5BE10B1-221D-479D-9E25-A7CBBAD02AE2}" type="presParOf" srcId="{9976052B-6848-4474-8EF6-E39F696D0933}" destId="{B4D636D9-08A2-4D0F-9FE1-CE2881EC84F6}" srcOrd="3" destOrd="0" presId="urn:microsoft.com/office/officeart/2005/8/layout/default"/>
    <dgm:cxn modelId="{8CCF35B6-410B-490B-A825-0A1462527AC6}" type="presParOf" srcId="{9976052B-6848-4474-8EF6-E39F696D0933}" destId="{0546BEDB-A455-4CD5-9792-C72BB96F2D96}" srcOrd="4" destOrd="0" presId="urn:microsoft.com/office/officeart/2005/8/layout/default"/>
    <dgm:cxn modelId="{3289FB87-5166-4C56-A99E-58D7B906FF46}" type="presParOf" srcId="{9976052B-6848-4474-8EF6-E39F696D0933}" destId="{FCC72907-B341-4361-A6FD-B1E2CB15926A}" srcOrd="5" destOrd="0" presId="urn:microsoft.com/office/officeart/2005/8/layout/default"/>
    <dgm:cxn modelId="{FDB121FD-0ED4-45F1-9274-66D28CE7B9D9}" type="presParOf" srcId="{9976052B-6848-4474-8EF6-E39F696D0933}" destId="{D2B3F6B1-7954-448A-A1A5-D9A0369F757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1E45A5-8539-4D73-A6D6-3D2F6E57ACD1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1C53F3-863E-466C-A88B-88C42DFC1A92}">
      <dgm:prSet phldrT="[Text]"/>
      <dgm:spPr/>
      <dgm:t>
        <a:bodyPr/>
        <a:lstStyle/>
        <a:p>
          <a:r>
            <a:rPr lang="en-US"/>
            <a:t>Welke diensten?</a:t>
          </a:r>
        </a:p>
      </dgm:t>
    </dgm:pt>
    <dgm:pt modelId="{CF110177-2B98-4CA2-B4BA-82117F0A74AD}" type="parTrans" cxnId="{01782C5A-D9C3-4BA3-A44E-63414A71A27F}">
      <dgm:prSet/>
      <dgm:spPr/>
      <dgm:t>
        <a:bodyPr/>
        <a:lstStyle/>
        <a:p>
          <a:endParaRPr lang="en-US"/>
        </a:p>
      </dgm:t>
    </dgm:pt>
    <dgm:pt modelId="{CCB7287A-9111-4DAA-ABB8-61CB5ECF483B}" type="sibTrans" cxnId="{01782C5A-D9C3-4BA3-A44E-63414A71A27F}">
      <dgm:prSet/>
      <dgm:spPr/>
      <dgm:t>
        <a:bodyPr/>
        <a:lstStyle/>
        <a:p>
          <a:endParaRPr lang="en-US"/>
        </a:p>
      </dgm:t>
    </dgm:pt>
    <dgm:pt modelId="{75345078-2BD5-425A-8BF2-96931AEFDBAE}">
      <dgm:prSet phldrT="[Text]"/>
      <dgm:spPr/>
      <dgm:t>
        <a:bodyPr/>
        <a:lstStyle/>
        <a:p>
          <a:r>
            <a:rPr lang="en-US"/>
            <a:t>(Beleggings)advies</a:t>
          </a:r>
        </a:p>
      </dgm:t>
    </dgm:pt>
    <dgm:pt modelId="{21B62877-A06C-402A-8B47-59A36BD0F6F8}" type="parTrans" cxnId="{E05F60B3-8CCF-453D-B004-50534905E78D}">
      <dgm:prSet/>
      <dgm:spPr/>
      <dgm:t>
        <a:bodyPr/>
        <a:lstStyle/>
        <a:p>
          <a:endParaRPr lang="en-US"/>
        </a:p>
      </dgm:t>
    </dgm:pt>
    <dgm:pt modelId="{014BDB5D-DE13-4958-A4F7-DFFC98722149}" type="sibTrans" cxnId="{E05F60B3-8CCF-453D-B004-50534905E78D}">
      <dgm:prSet/>
      <dgm:spPr/>
      <dgm:t>
        <a:bodyPr/>
        <a:lstStyle/>
        <a:p>
          <a:endParaRPr lang="en-US"/>
        </a:p>
      </dgm:t>
    </dgm:pt>
    <dgm:pt modelId="{287608B1-B31C-4033-91E2-876922182F9D}">
      <dgm:prSet phldrT="[Text]"/>
      <dgm:spPr/>
      <dgm:t>
        <a:bodyPr/>
        <a:lstStyle/>
        <a:p>
          <a:r>
            <a:rPr lang="en-US"/>
            <a:t>Vermogensbeheer</a:t>
          </a:r>
        </a:p>
      </dgm:t>
    </dgm:pt>
    <dgm:pt modelId="{2B77F879-8919-40D4-BAD8-5AA7BADF57B9}" type="parTrans" cxnId="{DB3393B2-DECD-436B-9F4D-8BC7FA81FA80}">
      <dgm:prSet/>
      <dgm:spPr/>
      <dgm:t>
        <a:bodyPr/>
        <a:lstStyle/>
        <a:p>
          <a:endParaRPr lang="en-US"/>
        </a:p>
      </dgm:t>
    </dgm:pt>
    <dgm:pt modelId="{954EB95B-D1D9-46DA-905D-E16B71A2994F}" type="sibTrans" cxnId="{DB3393B2-DECD-436B-9F4D-8BC7FA81FA80}">
      <dgm:prSet/>
      <dgm:spPr/>
      <dgm:t>
        <a:bodyPr/>
        <a:lstStyle/>
        <a:p>
          <a:endParaRPr lang="en-US"/>
        </a:p>
      </dgm:t>
    </dgm:pt>
    <dgm:pt modelId="{3A25B758-DA98-456B-9787-09D9B69F3E22}">
      <dgm:prSet phldrT="[Text]"/>
      <dgm:spPr/>
      <dgm:t>
        <a:bodyPr/>
        <a:lstStyle/>
        <a:p>
          <a:r>
            <a:rPr lang="en-US"/>
            <a:t>Stap 1: informatie inzamelen</a:t>
          </a:r>
        </a:p>
      </dgm:t>
    </dgm:pt>
    <dgm:pt modelId="{4E0612B2-AB75-4F26-9B7A-8C4316882901}" type="parTrans" cxnId="{5086485C-72C7-4C94-9156-9F01CFD40F96}">
      <dgm:prSet/>
      <dgm:spPr/>
      <dgm:t>
        <a:bodyPr/>
        <a:lstStyle/>
        <a:p>
          <a:endParaRPr lang="en-US"/>
        </a:p>
      </dgm:t>
    </dgm:pt>
    <dgm:pt modelId="{0D04DD3C-3612-4606-A82A-F31D70546C5F}" type="sibTrans" cxnId="{5086485C-72C7-4C94-9156-9F01CFD40F96}">
      <dgm:prSet/>
      <dgm:spPr/>
      <dgm:t>
        <a:bodyPr/>
        <a:lstStyle/>
        <a:p>
          <a:endParaRPr lang="en-US"/>
        </a:p>
      </dgm:t>
    </dgm:pt>
    <dgm:pt modelId="{EF319371-F066-492D-86C7-971F72393A6A}">
      <dgm:prSet phldrT="[Text]"/>
      <dgm:spPr/>
      <dgm:t>
        <a:bodyPr/>
        <a:lstStyle/>
        <a:p>
          <a:r>
            <a:rPr lang="en-US" b="1"/>
            <a:t>Beleggingsdoelstellingen</a:t>
          </a:r>
          <a:r>
            <a:rPr lang="en-US"/>
            <a:t>,</a:t>
          </a:r>
        </a:p>
      </dgm:t>
    </dgm:pt>
    <dgm:pt modelId="{E5829B2F-FEF5-4F74-A71B-F6C46D58C003}" type="parTrans" cxnId="{CF3746DE-BE06-42B6-9172-C553F294356B}">
      <dgm:prSet/>
      <dgm:spPr/>
      <dgm:t>
        <a:bodyPr/>
        <a:lstStyle/>
        <a:p>
          <a:endParaRPr lang="en-US"/>
        </a:p>
      </dgm:t>
    </dgm:pt>
    <dgm:pt modelId="{4823E284-CB89-49B8-92D3-B878E49E266B}" type="sibTrans" cxnId="{CF3746DE-BE06-42B6-9172-C553F294356B}">
      <dgm:prSet/>
      <dgm:spPr/>
      <dgm:t>
        <a:bodyPr/>
        <a:lstStyle/>
        <a:p>
          <a:endParaRPr lang="en-US"/>
        </a:p>
      </dgm:t>
    </dgm:pt>
    <dgm:pt modelId="{A1769C60-B4B9-4BC0-9E7E-232C0CF3C3FA}">
      <dgm:prSet phldrT="[Text]"/>
      <dgm:spPr/>
      <dgm:t>
        <a:bodyPr/>
        <a:lstStyle/>
        <a:p>
          <a:r>
            <a:rPr lang="en-US"/>
            <a:t>Financiële situatie</a:t>
          </a:r>
        </a:p>
      </dgm:t>
    </dgm:pt>
    <dgm:pt modelId="{3A5867A1-B36A-40E4-811A-F1ECD7D4A72F}" type="parTrans" cxnId="{5FE6B610-1B22-4F52-8CF1-CDD11B03ADAC}">
      <dgm:prSet/>
      <dgm:spPr/>
      <dgm:t>
        <a:bodyPr/>
        <a:lstStyle/>
        <a:p>
          <a:endParaRPr lang="en-US"/>
        </a:p>
      </dgm:t>
    </dgm:pt>
    <dgm:pt modelId="{13F55767-BEF8-4BD8-9652-0775BAEAD4D0}" type="sibTrans" cxnId="{5FE6B610-1B22-4F52-8CF1-CDD11B03ADAC}">
      <dgm:prSet/>
      <dgm:spPr/>
      <dgm:t>
        <a:bodyPr/>
        <a:lstStyle/>
        <a:p>
          <a:endParaRPr lang="en-US"/>
        </a:p>
      </dgm:t>
    </dgm:pt>
    <dgm:pt modelId="{ED841DD3-FD51-4748-8E23-E2FE6E28DAE1}">
      <dgm:prSet phldrT="[Text]"/>
      <dgm:spPr/>
      <dgm:t>
        <a:bodyPr/>
        <a:lstStyle/>
        <a:p>
          <a:r>
            <a:rPr lang="en-US"/>
            <a:t>Stap 2: toetsen</a:t>
          </a:r>
        </a:p>
      </dgm:t>
    </dgm:pt>
    <dgm:pt modelId="{74CC9E56-BFD7-455E-8EB4-2C30B2044D4A}" type="parTrans" cxnId="{9F1DE0B3-8B9B-4080-A4E0-00D0C264EEA3}">
      <dgm:prSet/>
      <dgm:spPr/>
      <dgm:t>
        <a:bodyPr/>
        <a:lstStyle/>
        <a:p>
          <a:endParaRPr lang="en-US"/>
        </a:p>
      </dgm:t>
    </dgm:pt>
    <dgm:pt modelId="{76C71519-8E57-4003-A3F5-49C7BC0D1E4C}" type="sibTrans" cxnId="{9F1DE0B3-8B9B-4080-A4E0-00D0C264EEA3}">
      <dgm:prSet/>
      <dgm:spPr/>
      <dgm:t>
        <a:bodyPr/>
        <a:lstStyle/>
        <a:p>
          <a:endParaRPr lang="en-US"/>
        </a:p>
      </dgm:t>
    </dgm:pt>
    <dgm:pt modelId="{476645F9-8225-493D-B2E7-CBEEC072BCCE}">
      <dgm:prSet phldrT="[Text]"/>
      <dgm:spPr/>
      <dgm:t>
        <a:bodyPr/>
        <a:lstStyle/>
        <a:p>
          <a:r>
            <a:rPr lang="en-US"/>
            <a:t>Is de transactie geschikt, in het licht van de ingezamelde informatie?</a:t>
          </a:r>
        </a:p>
      </dgm:t>
    </dgm:pt>
    <dgm:pt modelId="{460DB626-D414-4A41-BC93-87332C191F2C}" type="parTrans" cxnId="{1C5282B0-25BE-4E15-AC20-C33C2CD41735}">
      <dgm:prSet/>
      <dgm:spPr/>
      <dgm:t>
        <a:bodyPr/>
        <a:lstStyle/>
        <a:p>
          <a:endParaRPr lang="en-US"/>
        </a:p>
      </dgm:t>
    </dgm:pt>
    <dgm:pt modelId="{90139DD8-8046-44B1-9CF5-A6B466306F0C}" type="sibTrans" cxnId="{1C5282B0-25BE-4E15-AC20-C33C2CD41735}">
      <dgm:prSet/>
      <dgm:spPr/>
      <dgm:t>
        <a:bodyPr/>
        <a:lstStyle/>
        <a:p>
          <a:endParaRPr lang="en-US"/>
        </a:p>
      </dgm:t>
    </dgm:pt>
    <dgm:pt modelId="{67F97A83-8989-4916-BE4E-29594F99DEB9}">
      <dgm:prSet phldrT="[Text]"/>
      <dgm:spPr/>
      <dgm:t>
        <a:bodyPr/>
        <a:lstStyle/>
        <a:p>
          <a:r>
            <a:rPr lang="en-US" b="1"/>
            <a:t>incl</a:t>
          </a:r>
          <a:r>
            <a:rPr lang="en-US"/>
            <a:t>. </a:t>
          </a:r>
          <a:r>
            <a:rPr lang="en-US" b="1"/>
            <a:t>duurzaamheidsvoorkeuren</a:t>
          </a:r>
        </a:p>
      </dgm:t>
    </dgm:pt>
    <dgm:pt modelId="{A918CB5F-1BE9-4CF6-BF78-305A73B52B79}" type="parTrans" cxnId="{ED5AA657-9F01-448A-A0ED-4FA6C5C9381B}">
      <dgm:prSet/>
      <dgm:spPr/>
      <dgm:t>
        <a:bodyPr/>
        <a:lstStyle/>
        <a:p>
          <a:endParaRPr lang="en-US"/>
        </a:p>
      </dgm:t>
    </dgm:pt>
    <dgm:pt modelId="{3F1E3179-5670-463A-9DB4-AB7CF8490063}" type="sibTrans" cxnId="{ED5AA657-9F01-448A-A0ED-4FA6C5C9381B}">
      <dgm:prSet/>
      <dgm:spPr/>
      <dgm:t>
        <a:bodyPr/>
        <a:lstStyle/>
        <a:p>
          <a:endParaRPr lang="en-US"/>
        </a:p>
      </dgm:t>
    </dgm:pt>
    <dgm:pt modelId="{F9E0CA51-6421-4C84-8BDD-722691C415F4}">
      <dgm:prSet phldrT="[Text]"/>
      <dgm:spPr/>
      <dgm:t>
        <a:bodyPr/>
        <a:lstStyle/>
        <a:p>
          <a:r>
            <a:rPr lang="en-US"/>
            <a:t>Kennis </a:t>
          </a:r>
        </a:p>
      </dgm:t>
    </dgm:pt>
    <dgm:pt modelId="{D2AC0C1F-A7E4-4F57-A028-81010354DE34}" type="parTrans" cxnId="{79D1CE3D-B282-49B2-8B7F-DC4A702FFF06}">
      <dgm:prSet/>
      <dgm:spPr/>
      <dgm:t>
        <a:bodyPr/>
        <a:lstStyle/>
        <a:p>
          <a:endParaRPr lang="en-US"/>
        </a:p>
      </dgm:t>
    </dgm:pt>
    <dgm:pt modelId="{9AFD35B0-5F19-47FB-8D0E-AF003B12ECD9}" type="sibTrans" cxnId="{79D1CE3D-B282-49B2-8B7F-DC4A702FFF06}">
      <dgm:prSet/>
      <dgm:spPr/>
      <dgm:t>
        <a:bodyPr/>
        <a:lstStyle/>
        <a:p>
          <a:endParaRPr lang="en-US"/>
        </a:p>
      </dgm:t>
    </dgm:pt>
    <dgm:pt modelId="{6239AA77-6FF4-4C12-9CC8-6CBB341B5D1E}">
      <dgm:prSet phldrT="[Text]"/>
      <dgm:spPr/>
      <dgm:t>
        <a:bodyPr/>
        <a:lstStyle/>
        <a:p>
          <a:r>
            <a:rPr lang="en-US"/>
            <a:t>Ervaring</a:t>
          </a:r>
        </a:p>
      </dgm:t>
    </dgm:pt>
    <dgm:pt modelId="{97F754FF-70F2-4975-B92D-7DAC5318A65C}" type="parTrans" cxnId="{2F3228CC-83C5-4077-BEE7-A2425CEB9195}">
      <dgm:prSet/>
      <dgm:spPr/>
      <dgm:t>
        <a:bodyPr/>
        <a:lstStyle/>
        <a:p>
          <a:endParaRPr lang="en-US"/>
        </a:p>
      </dgm:t>
    </dgm:pt>
    <dgm:pt modelId="{FC29CE34-19A1-4071-A21A-C3BBBFA9D901}" type="sibTrans" cxnId="{2F3228CC-83C5-4077-BEE7-A2425CEB9195}">
      <dgm:prSet/>
      <dgm:spPr/>
      <dgm:t>
        <a:bodyPr/>
        <a:lstStyle/>
        <a:p>
          <a:endParaRPr lang="en-US"/>
        </a:p>
      </dgm:t>
    </dgm:pt>
    <dgm:pt modelId="{42F28947-CA76-4223-A7D1-4FBB84883E31}">
      <dgm:prSet phldrT="[Text]"/>
      <dgm:spPr/>
      <dgm:t>
        <a:bodyPr/>
        <a:lstStyle/>
        <a:p>
          <a:r>
            <a:rPr lang="en-US"/>
            <a:t>Bank (MiFID) en verzekeringen (IDD)</a:t>
          </a:r>
        </a:p>
      </dgm:t>
    </dgm:pt>
    <dgm:pt modelId="{750DA2ED-0258-4FB1-A616-D66CEF248A8A}" type="parTrans" cxnId="{A9DB2538-6F0D-40A3-8489-D79448CCA27A}">
      <dgm:prSet/>
      <dgm:spPr/>
      <dgm:t>
        <a:bodyPr/>
        <a:lstStyle/>
        <a:p>
          <a:endParaRPr lang="en-US"/>
        </a:p>
      </dgm:t>
    </dgm:pt>
    <dgm:pt modelId="{5C55ED0C-6224-434F-A121-900331B6F219}" type="sibTrans" cxnId="{A9DB2538-6F0D-40A3-8489-D79448CCA27A}">
      <dgm:prSet/>
      <dgm:spPr/>
      <dgm:t>
        <a:bodyPr/>
        <a:lstStyle/>
        <a:p>
          <a:endParaRPr lang="en-US"/>
        </a:p>
      </dgm:t>
    </dgm:pt>
    <dgm:pt modelId="{677E1B75-2AFB-4C94-99F9-F2A83582AC37}" type="pres">
      <dgm:prSet presAssocID="{941E45A5-8539-4D73-A6D6-3D2F6E57AC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36D357-390C-40A3-A5DA-451B8DB3410A}" type="pres">
      <dgm:prSet presAssocID="{E01C53F3-863E-466C-A88B-88C42DFC1A92}" presName="composite" presStyleCnt="0"/>
      <dgm:spPr/>
    </dgm:pt>
    <dgm:pt modelId="{726F0538-46F3-4BE1-84B6-814E26E7ED28}" type="pres">
      <dgm:prSet presAssocID="{E01C53F3-863E-466C-A88B-88C42DFC1A9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E9A05-0941-488C-BE01-E9D8A7C6F953}" type="pres">
      <dgm:prSet presAssocID="{E01C53F3-863E-466C-A88B-88C42DFC1A9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F2486-7506-48FD-9667-E2B8DB2EC35B}" type="pres">
      <dgm:prSet presAssocID="{CCB7287A-9111-4DAA-ABB8-61CB5ECF483B}" presName="space" presStyleCnt="0"/>
      <dgm:spPr/>
    </dgm:pt>
    <dgm:pt modelId="{28DCBABC-6621-41C1-97FF-BF2A01E48C00}" type="pres">
      <dgm:prSet presAssocID="{3A25B758-DA98-456B-9787-09D9B69F3E22}" presName="composite" presStyleCnt="0"/>
      <dgm:spPr/>
    </dgm:pt>
    <dgm:pt modelId="{9361641A-0571-42BB-BE89-D997054055D5}" type="pres">
      <dgm:prSet presAssocID="{3A25B758-DA98-456B-9787-09D9B69F3E2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05BC9-1A47-463F-BDE1-76E4B2A87010}" type="pres">
      <dgm:prSet presAssocID="{3A25B758-DA98-456B-9787-09D9B69F3E2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5A840-A970-4D58-B9A6-B49BAA703ED3}" type="pres">
      <dgm:prSet presAssocID="{0D04DD3C-3612-4606-A82A-F31D70546C5F}" presName="space" presStyleCnt="0"/>
      <dgm:spPr/>
    </dgm:pt>
    <dgm:pt modelId="{BF17A6D2-5AF5-4EED-8D3A-2BD60D80D63A}" type="pres">
      <dgm:prSet presAssocID="{ED841DD3-FD51-4748-8E23-E2FE6E28DAE1}" presName="composite" presStyleCnt="0"/>
      <dgm:spPr/>
    </dgm:pt>
    <dgm:pt modelId="{35D67EB6-5192-49C6-A0DE-C401B6179073}" type="pres">
      <dgm:prSet presAssocID="{ED841DD3-FD51-4748-8E23-E2FE6E28DAE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17CB6-96ED-4522-8555-148931BE7696}" type="pres">
      <dgm:prSet presAssocID="{ED841DD3-FD51-4748-8E23-E2FE6E28DAE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45DA9E-C0F2-4072-8771-D0E92EF6A8F5}" type="presOf" srcId="{3A25B758-DA98-456B-9787-09D9B69F3E22}" destId="{9361641A-0571-42BB-BE89-D997054055D5}" srcOrd="0" destOrd="0" presId="urn:microsoft.com/office/officeart/2005/8/layout/hList1"/>
    <dgm:cxn modelId="{AF0A010C-135C-41A2-A3EE-70060E3251AD}" type="presOf" srcId="{6239AA77-6FF4-4C12-9CC8-6CBB341B5D1E}" destId="{AD605BC9-1A47-463F-BDE1-76E4B2A87010}" srcOrd="0" destOrd="4" presId="urn:microsoft.com/office/officeart/2005/8/layout/hList1"/>
    <dgm:cxn modelId="{5FE6B610-1B22-4F52-8CF1-CDD11B03ADAC}" srcId="{3A25B758-DA98-456B-9787-09D9B69F3E22}" destId="{A1769C60-B4B9-4BC0-9E7E-232C0CF3C3FA}" srcOrd="1" destOrd="0" parTransId="{3A5867A1-B36A-40E4-811A-F1ECD7D4A72F}" sibTransId="{13F55767-BEF8-4BD8-9652-0775BAEAD4D0}"/>
    <dgm:cxn modelId="{1C5282B0-25BE-4E15-AC20-C33C2CD41735}" srcId="{ED841DD3-FD51-4748-8E23-E2FE6E28DAE1}" destId="{476645F9-8225-493D-B2E7-CBEEC072BCCE}" srcOrd="0" destOrd="0" parTransId="{460DB626-D414-4A41-BC93-87332C191F2C}" sibTransId="{90139DD8-8046-44B1-9CF5-A6B466306F0C}"/>
    <dgm:cxn modelId="{ED5AA657-9F01-448A-A0ED-4FA6C5C9381B}" srcId="{EF319371-F066-492D-86C7-971F72393A6A}" destId="{67F97A83-8989-4916-BE4E-29594F99DEB9}" srcOrd="0" destOrd="0" parTransId="{A918CB5F-1BE9-4CF6-BF78-305A73B52B79}" sibTransId="{3F1E3179-5670-463A-9DB4-AB7CF8490063}"/>
    <dgm:cxn modelId="{CF3746DE-BE06-42B6-9172-C553F294356B}" srcId="{3A25B758-DA98-456B-9787-09D9B69F3E22}" destId="{EF319371-F066-492D-86C7-971F72393A6A}" srcOrd="0" destOrd="0" parTransId="{E5829B2F-FEF5-4F74-A71B-F6C46D58C003}" sibTransId="{4823E284-CB89-49B8-92D3-B878E49E266B}"/>
    <dgm:cxn modelId="{8A9896F6-E98A-4E19-9EB8-C77C197CEE00}" type="presOf" srcId="{ED841DD3-FD51-4748-8E23-E2FE6E28DAE1}" destId="{35D67EB6-5192-49C6-A0DE-C401B6179073}" srcOrd="0" destOrd="0" presId="urn:microsoft.com/office/officeart/2005/8/layout/hList1"/>
    <dgm:cxn modelId="{2F3228CC-83C5-4077-BEE7-A2425CEB9195}" srcId="{3A25B758-DA98-456B-9787-09D9B69F3E22}" destId="{6239AA77-6FF4-4C12-9CC8-6CBB341B5D1E}" srcOrd="3" destOrd="0" parTransId="{97F754FF-70F2-4975-B92D-7DAC5318A65C}" sibTransId="{FC29CE34-19A1-4071-A21A-C3BBBFA9D901}"/>
    <dgm:cxn modelId="{A9DB2538-6F0D-40A3-8489-D79448CCA27A}" srcId="{E01C53F3-863E-466C-A88B-88C42DFC1A92}" destId="{42F28947-CA76-4223-A7D1-4FBB84883E31}" srcOrd="2" destOrd="0" parTransId="{750DA2ED-0258-4FB1-A616-D66CEF248A8A}" sibTransId="{5C55ED0C-6224-434F-A121-900331B6F219}"/>
    <dgm:cxn modelId="{ED9C8843-6839-4784-8702-861409A56BBF}" type="presOf" srcId="{F9E0CA51-6421-4C84-8BDD-722691C415F4}" destId="{AD605BC9-1A47-463F-BDE1-76E4B2A87010}" srcOrd="0" destOrd="3" presId="urn:microsoft.com/office/officeart/2005/8/layout/hList1"/>
    <dgm:cxn modelId="{01F1A581-E078-4B44-ABAB-2C94D1F458AE}" type="presOf" srcId="{E01C53F3-863E-466C-A88B-88C42DFC1A92}" destId="{726F0538-46F3-4BE1-84B6-814E26E7ED28}" srcOrd="0" destOrd="0" presId="urn:microsoft.com/office/officeart/2005/8/layout/hList1"/>
    <dgm:cxn modelId="{FAB56A5A-D9F7-4E28-8A50-B40158D13599}" type="presOf" srcId="{A1769C60-B4B9-4BC0-9E7E-232C0CF3C3FA}" destId="{AD605BC9-1A47-463F-BDE1-76E4B2A87010}" srcOrd="0" destOrd="2" presId="urn:microsoft.com/office/officeart/2005/8/layout/hList1"/>
    <dgm:cxn modelId="{60F296C7-93CE-4A62-A92D-D5E944BC5936}" type="presOf" srcId="{EF319371-F066-492D-86C7-971F72393A6A}" destId="{AD605BC9-1A47-463F-BDE1-76E4B2A87010}" srcOrd="0" destOrd="0" presId="urn:microsoft.com/office/officeart/2005/8/layout/hList1"/>
    <dgm:cxn modelId="{7ADB2521-451C-41DE-B90C-2F8CFE79260D}" type="presOf" srcId="{941E45A5-8539-4D73-A6D6-3D2F6E57ACD1}" destId="{677E1B75-2AFB-4C94-99F9-F2A83582AC37}" srcOrd="0" destOrd="0" presId="urn:microsoft.com/office/officeart/2005/8/layout/hList1"/>
    <dgm:cxn modelId="{011BEC27-A94D-498B-A836-A50E88A8855A}" type="presOf" srcId="{67F97A83-8989-4916-BE4E-29594F99DEB9}" destId="{AD605BC9-1A47-463F-BDE1-76E4B2A87010}" srcOrd="0" destOrd="1" presId="urn:microsoft.com/office/officeart/2005/8/layout/hList1"/>
    <dgm:cxn modelId="{9F1DE0B3-8B9B-4080-A4E0-00D0C264EEA3}" srcId="{941E45A5-8539-4D73-A6D6-3D2F6E57ACD1}" destId="{ED841DD3-FD51-4748-8E23-E2FE6E28DAE1}" srcOrd="2" destOrd="0" parTransId="{74CC9E56-BFD7-455E-8EB4-2C30B2044D4A}" sibTransId="{76C71519-8E57-4003-A3F5-49C7BC0D1E4C}"/>
    <dgm:cxn modelId="{E7BD45B4-915C-47B0-8023-001A0E375668}" type="presOf" srcId="{287608B1-B31C-4033-91E2-876922182F9D}" destId="{5C6E9A05-0941-488C-BE01-E9D8A7C6F953}" srcOrd="0" destOrd="1" presId="urn:microsoft.com/office/officeart/2005/8/layout/hList1"/>
    <dgm:cxn modelId="{BFA8ED8A-026C-4A9E-872E-A7DE8FD90428}" type="presOf" srcId="{42F28947-CA76-4223-A7D1-4FBB84883E31}" destId="{5C6E9A05-0941-488C-BE01-E9D8A7C6F953}" srcOrd="0" destOrd="2" presId="urn:microsoft.com/office/officeart/2005/8/layout/hList1"/>
    <dgm:cxn modelId="{3C36C46A-B508-4657-8672-CA147B62A162}" type="presOf" srcId="{75345078-2BD5-425A-8BF2-96931AEFDBAE}" destId="{5C6E9A05-0941-488C-BE01-E9D8A7C6F953}" srcOrd="0" destOrd="0" presId="urn:microsoft.com/office/officeart/2005/8/layout/hList1"/>
    <dgm:cxn modelId="{5086485C-72C7-4C94-9156-9F01CFD40F96}" srcId="{941E45A5-8539-4D73-A6D6-3D2F6E57ACD1}" destId="{3A25B758-DA98-456B-9787-09D9B69F3E22}" srcOrd="1" destOrd="0" parTransId="{4E0612B2-AB75-4F26-9B7A-8C4316882901}" sibTransId="{0D04DD3C-3612-4606-A82A-F31D70546C5F}"/>
    <dgm:cxn modelId="{E05F60B3-8CCF-453D-B004-50534905E78D}" srcId="{E01C53F3-863E-466C-A88B-88C42DFC1A92}" destId="{75345078-2BD5-425A-8BF2-96931AEFDBAE}" srcOrd="0" destOrd="0" parTransId="{21B62877-A06C-402A-8B47-59A36BD0F6F8}" sibTransId="{014BDB5D-DE13-4958-A4F7-DFFC98722149}"/>
    <dgm:cxn modelId="{1391546C-2ADB-43E2-8807-9356D3233FEF}" type="presOf" srcId="{476645F9-8225-493D-B2E7-CBEEC072BCCE}" destId="{40817CB6-96ED-4522-8555-148931BE7696}" srcOrd="0" destOrd="0" presId="urn:microsoft.com/office/officeart/2005/8/layout/hList1"/>
    <dgm:cxn modelId="{DB3393B2-DECD-436B-9F4D-8BC7FA81FA80}" srcId="{E01C53F3-863E-466C-A88B-88C42DFC1A92}" destId="{287608B1-B31C-4033-91E2-876922182F9D}" srcOrd="1" destOrd="0" parTransId="{2B77F879-8919-40D4-BAD8-5AA7BADF57B9}" sibTransId="{954EB95B-D1D9-46DA-905D-E16B71A2994F}"/>
    <dgm:cxn modelId="{01782C5A-D9C3-4BA3-A44E-63414A71A27F}" srcId="{941E45A5-8539-4D73-A6D6-3D2F6E57ACD1}" destId="{E01C53F3-863E-466C-A88B-88C42DFC1A92}" srcOrd="0" destOrd="0" parTransId="{CF110177-2B98-4CA2-B4BA-82117F0A74AD}" sibTransId="{CCB7287A-9111-4DAA-ABB8-61CB5ECF483B}"/>
    <dgm:cxn modelId="{79D1CE3D-B282-49B2-8B7F-DC4A702FFF06}" srcId="{3A25B758-DA98-456B-9787-09D9B69F3E22}" destId="{F9E0CA51-6421-4C84-8BDD-722691C415F4}" srcOrd="2" destOrd="0" parTransId="{D2AC0C1F-A7E4-4F57-A028-81010354DE34}" sibTransId="{9AFD35B0-5F19-47FB-8D0E-AF003B12ECD9}"/>
    <dgm:cxn modelId="{63378AE5-DD43-4610-913B-708296A28609}" type="presParOf" srcId="{677E1B75-2AFB-4C94-99F9-F2A83582AC37}" destId="{E836D357-390C-40A3-A5DA-451B8DB3410A}" srcOrd="0" destOrd="0" presId="urn:microsoft.com/office/officeart/2005/8/layout/hList1"/>
    <dgm:cxn modelId="{B74147B7-7393-4F52-BD52-99B994B17262}" type="presParOf" srcId="{E836D357-390C-40A3-A5DA-451B8DB3410A}" destId="{726F0538-46F3-4BE1-84B6-814E26E7ED28}" srcOrd="0" destOrd="0" presId="urn:microsoft.com/office/officeart/2005/8/layout/hList1"/>
    <dgm:cxn modelId="{0A0C3AC6-0C7A-4B61-8871-5BD42F00D487}" type="presParOf" srcId="{E836D357-390C-40A3-A5DA-451B8DB3410A}" destId="{5C6E9A05-0941-488C-BE01-E9D8A7C6F953}" srcOrd="1" destOrd="0" presId="urn:microsoft.com/office/officeart/2005/8/layout/hList1"/>
    <dgm:cxn modelId="{2F6FD2D8-60E0-4FAA-B41A-8B4C01AFE7FA}" type="presParOf" srcId="{677E1B75-2AFB-4C94-99F9-F2A83582AC37}" destId="{DA7F2486-7506-48FD-9667-E2B8DB2EC35B}" srcOrd="1" destOrd="0" presId="urn:microsoft.com/office/officeart/2005/8/layout/hList1"/>
    <dgm:cxn modelId="{D6B12D5A-9A8C-426E-9304-48D690A003D6}" type="presParOf" srcId="{677E1B75-2AFB-4C94-99F9-F2A83582AC37}" destId="{28DCBABC-6621-41C1-97FF-BF2A01E48C00}" srcOrd="2" destOrd="0" presId="urn:microsoft.com/office/officeart/2005/8/layout/hList1"/>
    <dgm:cxn modelId="{EF2096E1-BFE0-43AA-8062-7DA252A5C7A6}" type="presParOf" srcId="{28DCBABC-6621-41C1-97FF-BF2A01E48C00}" destId="{9361641A-0571-42BB-BE89-D997054055D5}" srcOrd="0" destOrd="0" presId="urn:microsoft.com/office/officeart/2005/8/layout/hList1"/>
    <dgm:cxn modelId="{E039C7D4-1C5E-4321-87B4-90EB948C6719}" type="presParOf" srcId="{28DCBABC-6621-41C1-97FF-BF2A01E48C00}" destId="{AD605BC9-1A47-463F-BDE1-76E4B2A87010}" srcOrd="1" destOrd="0" presId="urn:microsoft.com/office/officeart/2005/8/layout/hList1"/>
    <dgm:cxn modelId="{6A166D96-61E3-4A76-8214-54D6CE0DD009}" type="presParOf" srcId="{677E1B75-2AFB-4C94-99F9-F2A83582AC37}" destId="{5895A840-A970-4D58-B9A6-B49BAA703ED3}" srcOrd="3" destOrd="0" presId="urn:microsoft.com/office/officeart/2005/8/layout/hList1"/>
    <dgm:cxn modelId="{C7837BD4-8015-48C5-B341-3EC4400C78CA}" type="presParOf" srcId="{677E1B75-2AFB-4C94-99F9-F2A83582AC37}" destId="{BF17A6D2-5AF5-4EED-8D3A-2BD60D80D63A}" srcOrd="4" destOrd="0" presId="urn:microsoft.com/office/officeart/2005/8/layout/hList1"/>
    <dgm:cxn modelId="{2083BD76-27DE-4EA4-A164-135DDEEE84D3}" type="presParOf" srcId="{BF17A6D2-5AF5-4EED-8D3A-2BD60D80D63A}" destId="{35D67EB6-5192-49C6-A0DE-C401B6179073}" srcOrd="0" destOrd="0" presId="urn:microsoft.com/office/officeart/2005/8/layout/hList1"/>
    <dgm:cxn modelId="{A6DE4448-87B5-406C-8973-26C36F014405}" type="presParOf" srcId="{BF17A6D2-5AF5-4EED-8D3A-2BD60D80D63A}" destId="{40817CB6-96ED-4522-8555-148931BE76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E6ADC2-09F5-404F-845C-50237BB18075}" type="doc">
      <dgm:prSet loTypeId="urn:microsoft.com/office/officeart/2005/8/layout/vList4" loCatId="picture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nl-BE"/>
        </a:p>
      </dgm:t>
    </dgm:pt>
    <dgm:pt modelId="{CD6524D6-F4A4-4A88-BB45-6C9B77D95074}" type="pres">
      <dgm:prSet presAssocID="{4CE6ADC2-09F5-404F-845C-50237BB1807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7B13820-BF1C-4FD5-BBEB-8F6350D4D8DF}" type="presOf" srcId="{4CE6ADC2-09F5-404F-845C-50237BB18075}" destId="{CD6524D6-F4A4-4A88-BB45-6C9B77D95074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E6ADC2-09F5-404F-845C-50237BB18075}" type="doc">
      <dgm:prSet loTypeId="urn:microsoft.com/office/officeart/2005/8/layout/vList4" loCatId="picture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nl-BE"/>
        </a:p>
      </dgm:t>
    </dgm:pt>
    <dgm:pt modelId="{CD6524D6-F4A4-4A88-BB45-6C9B77D95074}" type="pres">
      <dgm:prSet presAssocID="{4CE6ADC2-09F5-404F-845C-50237BB1807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68D22C2-D64B-4DEA-87B8-7DD8DD88859D}" type="presOf" srcId="{4CE6ADC2-09F5-404F-845C-50237BB18075}" destId="{CD6524D6-F4A4-4A88-BB45-6C9B77D95074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E6ADC2-09F5-404F-845C-50237BB18075}" type="doc">
      <dgm:prSet loTypeId="urn:microsoft.com/office/officeart/2005/8/layout/vList4" loCatId="picture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nl-BE"/>
        </a:p>
      </dgm:t>
    </dgm:pt>
    <dgm:pt modelId="{CD6524D6-F4A4-4A88-BB45-6C9B77D95074}" type="pres">
      <dgm:prSet presAssocID="{4CE6ADC2-09F5-404F-845C-50237BB1807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68D22C2-D64B-4DEA-87B8-7DD8DD88859D}" type="presOf" srcId="{4CE6ADC2-09F5-404F-845C-50237BB18075}" destId="{CD6524D6-F4A4-4A88-BB45-6C9B77D95074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E90B1D-6B33-4EBE-8BEF-8C42096FDFF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38CA94-7B09-4B90-920C-1523634E38E2}">
      <dgm:prSet phldrT="[Text]" custT="1"/>
      <dgm:spPr/>
      <dgm:t>
        <a:bodyPr/>
        <a:lstStyle/>
        <a:p>
          <a:r>
            <a:rPr lang="en-US" sz="2400" b="1">
              <a:solidFill>
                <a:srgbClr val="00B050"/>
              </a:solidFill>
            </a:rPr>
            <a:t>onderneming</a:t>
          </a:r>
        </a:p>
      </dgm:t>
    </dgm:pt>
    <dgm:pt modelId="{B578BA13-4297-4036-AD97-73F0DDF2FCFF}" type="parTrans" cxnId="{B90A3DCD-AAA3-4C3C-A952-872FD8FF85F8}">
      <dgm:prSet/>
      <dgm:spPr/>
      <dgm:t>
        <a:bodyPr/>
        <a:lstStyle/>
        <a:p>
          <a:endParaRPr lang="en-US"/>
        </a:p>
      </dgm:t>
    </dgm:pt>
    <dgm:pt modelId="{20D5260A-8B13-4F6D-8A3D-81BC4729D534}" type="sibTrans" cxnId="{B90A3DCD-AAA3-4C3C-A952-872FD8FF85F8}">
      <dgm:prSet/>
      <dgm:spPr/>
      <dgm:t>
        <a:bodyPr/>
        <a:lstStyle/>
        <a:p>
          <a:endParaRPr lang="en-US"/>
        </a:p>
      </dgm:t>
    </dgm:pt>
    <dgm:pt modelId="{78C76269-748E-465B-8EBA-E2955DADA75C}">
      <dgm:prSet phldrT="[Text]"/>
      <dgm:spPr/>
      <dgm:t>
        <a:bodyPr/>
        <a:lstStyle/>
        <a:p>
          <a:r>
            <a:rPr lang="en-US"/>
            <a:t>taxonomie</a:t>
          </a:r>
        </a:p>
      </dgm:t>
    </dgm:pt>
    <dgm:pt modelId="{EBBF0D4E-B45E-4005-BA35-6C8E98A34610}" type="parTrans" cxnId="{1751A639-5C2C-44C3-869B-05C6B921AB1F}">
      <dgm:prSet/>
      <dgm:spPr/>
      <dgm:t>
        <a:bodyPr/>
        <a:lstStyle/>
        <a:p>
          <a:endParaRPr lang="en-US"/>
        </a:p>
      </dgm:t>
    </dgm:pt>
    <dgm:pt modelId="{22F89716-7DAC-42DD-9A4A-C3E1166DC60C}" type="sibTrans" cxnId="{1751A639-5C2C-44C3-869B-05C6B921AB1F}">
      <dgm:prSet/>
      <dgm:spPr/>
      <dgm:t>
        <a:bodyPr/>
        <a:lstStyle/>
        <a:p>
          <a:endParaRPr lang="en-US"/>
        </a:p>
      </dgm:t>
    </dgm:pt>
    <dgm:pt modelId="{C025894E-4923-4B70-A357-EBFB368FB39C}">
      <dgm:prSet phldrT="[Text]"/>
      <dgm:spPr/>
      <dgm:t>
        <a:bodyPr/>
        <a:lstStyle/>
        <a:p>
          <a:r>
            <a:rPr lang="en-US"/>
            <a:t>NFRD/CSRD</a:t>
          </a:r>
        </a:p>
      </dgm:t>
    </dgm:pt>
    <dgm:pt modelId="{972D2B0C-C5C9-4D03-9D85-E4A0C13D9394}" type="parTrans" cxnId="{9EFD1B5F-EC00-4853-99BC-4E4695C9B04C}">
      <dgm:prSet/>
      <dgm:spPr/>
      <dgm:t>
        <a:bodyPr/>
        <a:lstStyle/>
        <a:p>
          <a:endParaRPr lang="en-US"/>
        </a:p>
      </dgm:t>
    </dgm:pt>
    <dgm:pt modelId="{AA9E0369-5649-478E-9AB6-A87F129733EA}" type="sibTrans" cxnId="{9EFD1B5F-EC00-4853-99BC-4E4695C9B04C}">
      <dgm:prSet/>
      <dgm:spPr/>
      <dgm:t>
        <a:bodyPr/>
        <a:lstStyle/>
        <a:p>
          <a:endParaRPr lang="en-US"/>
        </a:p>
      </dgm:t>
    </dgm:pt>
    <dgm:pt modelId="{459B7105-9A98-49F0-99B6-0E81D72C8F11}">
      <dgm:prSet phldrT="[Text]" custT="1"/>
      <dgm:spPr/>
      <dgm:t>
        <a:bodyPr/>
        <a:lstStyle/>
        <a:p>
          <a:r>
            <a:rPr lang="en-US" sz="2400"/>
            <a:t>product</a:t>
          </a:r>
        </a:p>
      </dgm:t>
    </dgm:pt>
    <dgm:pt modelId="{AB27B251-641C-4EF3-BC30-3006BE95CCCF}" type="parTrans" cxnId="{105E81D9-7924-4308-85D4-B207A42C012F}">
      <dgm:prSet/>
      <dgm:spPr/>
      <dgm:t>
        <a:bodyPr/>
        <a:lstStyle/>
        <a:p>
          <a:endParaRPr lang="en-US"/>
        </a:p>
      </dgm:t>
    </dgm:pt>
    <dgm:pt modelId="{C0849D93-1618-434A-A55C-0C72BC9519B3}" type="sibTrans" cxnId="{105E81D9-7924-4308-85D4-B207A42C012F}">
      <dgm:prSet/>
      <dgm:spPr/>
      <dgm:t>
        <a:bodyPr/>
        <a:lstStyle/>
        <a:p>
          <a:endParaRPr lang="en-US"/>
        </a:p>
      </dgm:t>
    </dgm:pt>
    <dgm:pt modelId="{17624387-FC3E-4127-BF5C-B5B037898E70}">
      <dgm:prSet phldrT="[Text]"/>
      <dgm:spPr/>
      <dgm:t>
        <a:bodyPr/>
        <a:lstStyle/>
        <a:p>
          <a:r>
            <a:rPr lang="en-US"/>
            <a:t>SFDR</a:t>
          </a:r>
        </a:p>
      </dgm:t>
    </dgm:pt>
    <dgm:pt modelId="{2D8A015C-D549-4656-B5C4-B4F5B679AEC7}" type="parTrans" cxnId="{C1C34D7A-44DA-4F48-886D-85FAD83F6F4D}">
      <dgm:prSet/>
      <dgm:spPr/>
      <dgm:t>
        <a:bodyPr/>
        <a:lstStyle/>
        <a:p>
          <a:endParaRPr lang="en-US"/>
        </a:p>
      </dgm:t>
    </dgm:pt>
    <dgm:pt modelId="{093DA8A6-C961-48CD-96C1-6DAE6D6C9886}" type="sibTrans" cxnId="{C1C34D7A-44DA-4F48-886D-85FAD83F6F4D}">
      <dgm:prSet/>
      <dgm:spPr/>
      <dgm:t>
        <a:bodyPr/>
        <a:lstStyle/>
        <a:p>
          <a:endParaRPr lang="en-US"/>
        </a:p>
      </dgm:t>
    </dgm:pt>
    <dgm:pt modelId="{B4166462-5D4C-41E3-A194-A16A307D9877}">
      <dgm:prSet phldrT="[Text]" phldr="1"/>
      <dgm:spPr/>
      <dgm:t>
        <a:bodyPr/>
        <a:lstStyle/>
        <a:p>
          <a:endParaRPr lang="en-US"/>
        </a:p>
      </dgm:t>
    </dgm:pt>
    <dgm:pt modelId="{875134A0-73A8-4CD8-80CE-3A8C5DE84BF9}" type="parTrans" cxnId="{6AE787A2-C97F-44A2-82D6-D79222982FA9}">
      <dgm:prSet/>
      <dgm:spPr/>
      <dgm:t>
        <a:bodyPr/>
        <a:lstStyle/>
        <a:p>
          <a:endParaRPr lang="en-US"/>
        </a:p>
      </dgm:t>
    </dgm:pt>
    <dgm:pt modelId="{12B672B6-87B8-4242-9034-9FF3A87BA620}" type="sibTrans" cxnId="{6AE787A2-C97F-44A2-82D6-D79222982FA9}">
      <dgm:prSet/>
      <dgm:spPr/>
      <dgm:t>
        <a:bodyPr/>
        <a:lstStyle/>
        <a:p>
          <a:endParaRPr lang="en-US"/>
        </a:p>
      </dgm:t>
    </dgm:pt>
    <dgm:pt modelId="{C662477F-E24D-4197-936C-5AC842DBAB18}">
      <dgm:prSet phldrT="[Text]" custT="1"/>
      <dgm:spPr/>
      <dgm:t>
        <a:bodyPr/>
        <a:lstStyle/>
        <a:p>
          <a:r>
            <a:rPr lang="en-US" sz="2400"/>
            <a:t>dienstverlener</a:t>
          </a:r>
        </a:p>
        <a:p>
          <a:r>
            <a:rPr lang="en-US" sz="2400"/>
            <a:t>distributeur</a:t>
          </a:r>
        </a:p>
      </dgm:t>
    </dgm:pt>
    <dgm:pt modelId="{5B55AC67-B1D8-4D4E-81D0-0BBFFA927F2E}" type="parTrans" cxnId="{836A6CC7-A9B4-49AC-837C-624FD7DFC808}">
      <dgm:prSet/>
      <dgm:spPr/>
      <dgm:t>
        <a:bodyPr/>
        <a:lstStyle/>
        <a:p>
          <a:endParaRPr lang="en-US"/>
        </a:p>
      </dgm:t>
    </dgm:pt>
    <dgm:pt modelId="{7A888CF2-7E0B-4875-872C-3E911234DE0A}" type="sibTrans" cxnId="{836A6CC7-A9B4-49AC-837C-624FD7DFC808}">
      <dgm:prSet/>
      <dgm:spPr/>
      <dgm:t>
        <a:bodyPr/>
        <a:lstStyle/>
        <a:p>
          <a:endParaRPr lang="en-US"/>
        </a:p>
      </dgm:t>
    </dgm:pt>
    <dgm:pt modelId="{985A0E9B-08BD-4E1B-B8F6-95956CB45264}">
      <dgm:prSet phldrT="[Text]"/>
      <dgm:spPr/>
      <dgm:t>
        <a:bodyPr/>
        <a:lstStyle/>
        <a:p>
          <a:r>
            <a:rPr lang="en-US"/>
            <a:t>SFDR</a:t>
          </a:r>
        </a:p>
      </dgm:t>
    </dgm:pt>
    <dgm:pt modelId="{65C94C7C-9BB6-41F5-B69E-29723760FE7A}" type="parTrans" cxnId="{20073912-4DFD-4206-A6BB-D67D33E0BA52}">
      <dgm:prSet/>
      <dgm:spPr/>
      <dgm:t>
        <a:bodyPr/>
        <a:lstStyle/>
        <a:p>
          <a:endParaRPr lang="en-US"/>
        </a:p>
      </dgm:t>
    </dgm:pt>
    <dgm:pt modelId="{74275ED3-70CA-4E34-A712-41C99B77CB02}" type="sibTrans" cxnId="{20073912-4DFD-4206-A6BB-D67D33E0BA52}">
      <dgm:prSet/>
      <dgm:spPr/>
      <dgm:t>
        <a:bodyPr/>
        <a:lstStyle/>
        <a:p>
          <a:endParaRPr lang="en-US"/>
        </a:p>
      </dgm:t>
    </dgm:pt>
    <dgm:pt modelId="{652B25C6-8691-4C61-AEDF-C25AE3974AF2}">
      <dgm:prSet phldrT="[Text]"/>
      <dgm:spPr/>
      <dgm:t>
        <a:bodyPr/>
        <a:lstStyle/>
        <a:p>
          <a:r>
            <a:rPr lang="en-US"/>
            <a:t>MiFID</a:t>
          </a:r>
        </a:p>
      </dgm:t>
    </dgm:pt>
    <dgm:pt modelId="{506240E2-1572-4504-B797-669ECFD6D26E}" type="parTrans" cxnId="{41747B4B-AB9C-4FE7-93D5-6480DE050BD8}">
      <dgm:prSet/>
      <dgm:spPr/>
      <dgm:t>
        <a:bodyPr/>
        <a:lstStyle/>
        <a:p>
          <a:endParaRPr lang="en-US"/>
        </a:p>
      </dgm:t>
    </dgm:pt>
    <dgm:pt modelId="{56D286C0-9C40-48EC-96FE-66A9B330DC26}" type="sibTrans" cxnId="{41747B4B-AB9C-4FE7-93D5-6480DE050BD8}">
      <dgm:prSet/>
      <dgm:spPr/>
      <dgm:t>
        <a:bodyPr/>
        <a:lstStyle/>
        <a:p>
          <a:endParaRPr lang="en-US"/>
        </a:p>
      </dgm:t>
    </dgm:pt>
    <dgm:pt modelId="{BE8F68EC-1968-46A7-ADB5-CB9453759F8F}">
      <dgm:prSet phldrT="[Text]"/>
      <dgm:spPr/>
      <dgm:t>
        <a:bodyPr/>
        <a:lstStyle/>
        <a:p>
          <a:r>
            <a:rPr lang="en-US" b="1">
              <a:solidFill>
                <a:srgbClr val="00B050"/>
              </a:solidFill>
            </a:rPr>
            <a:t>investeerder</a:t>
          </a:r>
        </a:p>
      </dgm:t>
    </dgm:pt>
    <dgm:pt modelId="{6B356D82-882D-44BA-8324-7482144B62D9}" type="parTrans" cxnId="{9B586E2F-B55B-407B-8B3F-BBC867402152}">
      <dgm:prSet/>
      <dgm:spPr/>
      <dgm:t>
        <a:bodyPr/>
        <a:lstStyle/>
        <a:p>
          <a:endParaRPr lang="en-US"/>
        </a:p>
      </dgm:t>
    </dgm:pt>
    <dgm:pt modelId="{9EBB4EA9-790E-46FD-8F3C-71FF1A7D6924}" type="sibTrans" cxnId="{9B586E2F-B55B-407B-8B3F-BBC867402152}">
      <dgm:prSet/>
      <dgm:spPr/>
      <dgm:t>
        <a:bodyPr/>
        <a:lstStyle/>
        <a:p>
          <a:endParaRPr lang="en-US"/>
        </a:p>
      </dgm:t>
    </dgm:pt>
    <dgm:pt modelId="{67BDEEE5-898D-4418-B98F-D9DB934A148F}" type="pres">
      <dgm:prSet presAssocID="{EBE90B1D-6B33-4EBE-8BEF-8C42096FDFF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01274-9DDB-4B01-B7B7-3942628DEF38}" type="pres">
      <dgm:prSet presAssocID="{8E38CA94-7B09-4B90-920C-1523634E38E2}" presName="compNode" presStyleCnt="0"/>
      <dgm:spPr/>
    </dgm:pt>
    <dgm:pt modelId="{AE3E1F9D-B703-4ECD-91BE-7CF8EAE5B1D1}" type="pres">
      <dgm:prSet presAssocID="{8E38CA94-7B09-4B90-920C-1523634E38E2}" presName="aNode" presStyleLbl="bgShp" presStyleIdx="0" presStyleCnt="4" custScaleX="129692" custLinFactNeighborX="663" custLinFactNeighborY="1536"/>
      <dgm:spPr/>
      <dgm:t>
        <a:bodyPr/>
        <a:lstStyle/>
        <a:p>
          <a:endParaRPr lang="en-US"/>
        </a:p>
      </dgm:t>
    </dgm:pt>
    <dgm:pt modelId="{85EE8A4C-8E06-4F1D-B403-6B3FF3D56C0A}" type="pres">
      <dgm:prSet presAssocID="{8E38CA94-7B09-4B90-920C-1523634E38E2}" presName="textNode" presStyleLbl="bgShp" presStyleIdx="0" presStyleCnt="4"/>
      <dgm:spPr/>
      <dgm:t>
        <a:bodyPr/>
        <a:lstStyle/>
        <a:p>
          <a:endParaRPr lang="en-US"/>
        </a:p>
      </dgm:t>
    </dgm:pt>
    <dgm:pt modelId="{0B108CB8-2F40-45BE-828E-189E831B75F3}" type="pres">
      <dgm:prSet presAssocID="{8E38CA94-7B09-4B90-920C-1523634E38E2}" presName="compChildNode" presStyleCnt="0"/>
      <dgm:spPr/>
    </dgm:pt>
    <dgm:pt modelId="{E11B25E1-AE9C-4311-A5E7-8F7A978CE411}" type="pres">
      <dgm:prSet presAssocID="{8E38CA94-7B09-4B90-920C-1523634E38E2}" presName="theInnerList" presStyleCnt="0"/>
      <dgm:spPr/>
    </dgm:pt>
    <dgm:pt modelId="{F5F7DE79-697A-427D-BCDC-92A6BA90650D}" type="pres">
      <dgm:prSet presAssocID="{78C76269-748E-465B-8EBA-E2955DADA75C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52015-39E0-4208-A851-5E224F690532}" type="pres">
      <dgm:prSet presAssocID="{78C76269-748E-465B-8EBA-E2955DADA75C}" presName="aSpace2" presStyleCnt="0"/>
      <dgm:spPr/>
    </dgm:pt>
    <dgm:pt modelId="{3FA29D38-B3E6-4DAC-80DC-0E7D47A88699}" type="pres">
      <dgm:prSet presAssocID="{C025894E-4923-4B70-A357-EBFB368FB39C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D31AF-9912-470F-970A-2CDB38089F28}" type="pres">
      <dgm:prSet presAssocID="{8E38CA94-7B09-4B90-920C-1523634E38E2}" presName="aSpace" presStyleCnt="0"/>
      <dgm:spPr/>
    </dgm:pt>
    <dgm:pt modelId="{542D4D54-692D-40BF-B7C9-E504FBA3CC61}" type="pres">
      <dgm:prSet presAssocID="{459B7105-9A98-49F0-99B6-0E81D72C8F11}" presName="compNode" presStyleCnt="0"/>
      <dgm:spPr/>
    </dgm:pt>
    <dgm:pt modelId="{713FDEC5-AF30-4813-B6F2-FA83A8004DA2}" type="pres">
      <dgm:prSet presAssocID="{459B7105-9A98-49F0-99B6-0E81D72C8F11}" presName="aNode" presStyleLbl="bgShp" presStyleIdx="1" presStyleCnt="4" custScaleY="100000" custLinFactNeighborX="1069" custLinFactNeighborY="-902"/>
      <dgm:spPr/>
      <dgm:t>
        <a:bodyPr/>
        <a:lstStyle/>
        <a:p>
          <a:endParaRPr lang="en-US"/>
        </a:p>
      </dgm:t>
    </dgm:pt>
    <dgm:pt modelId="{01590368-8985-4685-8344-383BE813A6DE}" type="pres">
      <dgm:prSet presAssocID="{459B7105-9A98-49F0-99B6-0E81D72C8F11}" presName="textNode" presStyleLbl="bgShp" presStyleIdx="1" presStyleCnt="4"/>
      <dgm:spPr/>
      <dgm:t>
        <a:bodyPr/>
        <a:lstStyle/>
        <a:p>
          <a:endParaRPr lang="en-US"/>
        </a:p>
      </dgm:t>
    </dgm:pt>
    <dgm:pt modelId="{3040D8BF-F4A9-4B85-A32F-D2C63C72C098}" type="pres">
      <dgm:prSet presAssocID="{459B7105-9A98-49F0-99B6-0E81D72C8F11}" presName="compChildNode" presStyleCnt="0"/>
      <dgm:spPr/>
    </dgm:pt>
    <dgm:pt modelId="{1582F7D7-C890-472D-BE09-45A448EEB5E4}" type="pres">
      <dgm:prSet presAssocID="{459B7105-9A98-49F0-99B6-0E81D72C8F11}" presName="theInnerList" presStyleCnt="0"/>
      <dgm:spPr/>
    </dgm:pt>
    <dgm:pt modelId="{2208194D-01A6-4BCB-8549-A7F618680363}" type="pres">
      <dgm:prSet presAssocID="{17624387-FC3E-4127-BF5C-B5B037898E70}" presName="childNode" presStyleLbl="node1" presStyleIdx="2" presStyleCnt="6" custLinFactY="31172" custLinFactNeighborX="-28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AE5BE-BC32-4B5B-8B70-D733B69E337A}" type="pres">
      <dgm:prSet presAssocID="{17624387-FC3E-4127-BF5C-B5B037898E70}" presName="aSpace2" presStyleCnt="0"/>
      <dgm:spPr/>
    </dgm:pt>
    <dgm:pt modelId="{A43DB7FD-EBAB-4EC8-AD81-E6AC00E66FD9}" type="pres">
      <dgm:prSet presAssocID="{B4166462-5D4C-41E3-A194-A16A307D9877}" presName="childNode" presStyleLbl="node1" presStyleIdx="3" presStyleCnt="6" custLinFactX="119513" custLinFactNeighborX="200000" custLinFactNeighborY="-36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374EB-636A-4C03-B6F9-4B342D068EEC}" type="pres">
      <dgm:prSet presAssocID="{459B7105-9A98-49F0-99B6-0E81D72C8F11}" presName="aSpace" presStyleCnt="0"/>
      <dgm:spPr/>
    </dgm:pt>
    <dgm:pt modelId="{DCAA5754-C653-42A2-9FB2-B5D204B4E13A}" type="pres">
      <dgm:prSet presAssocID="{C662477F-E24D-4197-936C-5AC842DBAB18}" presName="compNode" presStyleCnt="0"/>
      <dgm:spPr/>
    </dgm:pt>
    <dgm:pt modelId="{CE54FEAE-C5B5-436D-8F27-685DDFE96C70}" type="pres">
      <dgm:prSet presAssocID="{C662477F-E24D-4197-936C-5AC842DBAB18}" presName="aNode" presStyleLbl="bgShp" presStyleIdx="2" presStyleCnt="4" custScaleX="143550"/>
      <dgm:spPr/>
      <dgm:t>
        <a:bodyPr/>
        <a:lstStyle/>
        <a:p>
          <a:endParaRPr lang="en-US"/>
        </a:p>
      </dgm:t>
    </dgm:pt>
    <dgm:pt modelId="{9A26C9F9-9C7E-423A-84B1-B51E2D74769D}" type="pres">
      <dgm:prSet presAssocID="{C662477F-E24D-4197-936C-5AC842DBAB18}" presName="textNode" presStyleLbl="bgShp" presStyleIdx="2" presStyleCnt="4"/>
      <dgm:spPr/>
      <dgm:t>
        <a:bodyPr/>
        <a:lstStyle/>
        <a:p>
          <a:endParaRPr lang="en-US"/>
        </a:p>
      </dgm:t>
    </dgm:pt>
    <dgm:pt modelId="{9BAD2024-C8BF-4CB5-BC5C-2E94501A066E}" type="pres">
      <dgm:prSet presAssocID="{C662477F-E24D-4197-936C-5AC842DBAB18}" presName="compChildNode" presStyleCnt="0"/>
      <dgm:spPr/>
    </dgm:pt>
    <dgm:pt modelId="{1DCEA5B6-7CED-4C50-9E8C-F1CF91469339}" type="pres">
      <dgm:prSet presAssocID="{C662477F-E24D-4197-936C-5AC842DBAB18}" presName="theInnerList" presStyleCnt="0"/>
      <dgm:spPr/>
    </dgm:pt>
    <dgm:pt modelId="{D2375FAC-F184-4CF4-A31B-0BEB7979AD60}" type="pres">
      <dgm:prSet presAssocID="{985A0E9B-08BD-4E1B-B8F6-95956CB45264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FA8B3-3408-49B1-9C9B-434A03B5C6BF}" type="pres">
      <dgm:prSet presAssocID="{985A0E9B-08BD-4E1B-B8F6-95956CB45264}" presName="aSpace2" presStyleCnt="0"/>
      <dgm:spPr/>
    </dgm:pt>
    <dgm:pt modelId="{86D7404B-5E43-4A51-AB3F-16DDB2647F91}" type="pres">
      <dgm:prSet presAssocID="{652B25C6-8691-4C61-AEDF-C25AE3974AF2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AA89F-CA46-4AF6-8F4C-9CA2479DBCFD}" type="pres">
      <dgm:prSet presAssocID="{C662477F-E24D-4197-936C-5AC842DBAB18}" presName="aSpace" presStyleCnt="0"/>
      <dgm:spPr/>
    </dgm:pt>
    <dgm:pt modelId="{A1A00A1D-E069-4218-B925-0A2292FB3702}" type="pres">
      <dgm:prSet presAssocID="{BE8F68EC-1968-46A7-ADB5-CB9453759F8F}" presName="compNode" presStyleCnt="0"/>
      <dgm:spPr/>
    </dgm:pt>
    <dgm:pt modelId="{69A1E4D3-CF9D-4BB0-9D2F-C22F8E2B0831}" type="pres">
      <dgm:prSet presAssocID="{BE8F68EC-1968-46A7-ADB5-CB9453759F8F}" presName="aNode" presStyleLbl="bgShp" presStyleIdx="3" presStyleCnt="4" custLinFactNeighborX="1455"/>
      <dgm:spPr/>
      <dgm:t>
        <a:bodyPr/>
        <a:lstStyle/>
        <a:p>
          <a:endParaRPr lang="en-US"/>
        </a:p>
      </dgm:t>
    </dgm:pt>
    <dgm:pt modelId="{45C55527-3E2C-46DA-ACC2-1C16778DF69D}" type="pres">
      <dgm:prSet presAssocID="{BE8F68EC-1968-46A7-ADB5-CB9453759F8F}" presName="textNode" presStyleLbl="bgShp" presStyleIdx="3" presStyleCnt="4"/>
      <dgm:spPr/>
      <dgm:t>
        <a:bodyPr/>
        <a:lstStyle/>
        <a:p>
          <a:endParaRPr lang="en-US"/>
        </a:p>
      </dgm:t>
    </dgm:pt>
    <dgm:pt modelId="{4FB16A98-C15A-4C2D-B224-3630925D6285}" type="pres">
      <dgm:prSet presAssocID="{BE8F68EC-1968-46A7-ADB5-CB9453759F8F}" presName="compChildNode" presStyleCnt="0"/>
      <dgm:spPr/>
    </dgm:pt>
    <dgm:pt modelId="{1DF3DA73-8A24-4FB5-988C-6AB58E78934C}" type="pres">
      <dgm:prSet presAssocID="{BE8F68EC-1968-46A7-ADB5-CB9453759F8F}" presName="theInnerList" presStyleCnt="0"/>
      <dgm:spPr/>
    </dgm:pt>
  </dgm:ptLst>
  <dgm:cxnLst>
    <dgm:cxn modelId="{E9A9CB2A-713A-4C9A-9966-25FBDE141A9B}" type="presOf" srcId="{8E38CA94-7B09-4B90-920C-1523634E38E2}" destId="{AE3E1F9D-B703-4ECD-91BE-7CF8EAE5B1D1}" srcOrd="0" destOrd="0" presId="urn:microsoft.com/office/officeart/2005/8/layout/lProcess2"/>
    <dgm:cxn modelId="{1A69EC25-C1F2-4D28-9468-FB6EF46478B8}" type="presOf" srcId="{78C76269-748E-465B-8EBA-E2955DADA75C}" destId="{F5F7DE79-697A-427D-BCDC-92A6BA90650D}" srcOrd="0" destOrd="0" presId="urn:microsoft.com/office/officeart/2005/8/layout/lProcess2"/>
    <dgm:cxn modelId="{20073912-4DFD-4206-A6BB-D67D33E0BA52}" srcId="{C662477F-E24D-4197-936C-5AC842DBAB18}" destId="{985A0E9B-08BD-4E1B-B8F6-95956CB45264}" srcOrd="0" destOrd="0" parTransId="{65C94C7C-9BB6-41F5-B69E-29723760FE7A}" sibTransId="{74275ED3-70CA-4E34-A712-41C99B77CB02}"/>
    <dgm:cxn modelId="{105E81D9-7924-4308-85D4-B207A42C012F}" srcId="{EBE90B1D-6B33-4EBE-8BEF-8C42096FDFFF}" destId="{459B7105-9A98-49F0-99B6-0E81D72C8F11}" srcOrd="1" destOrd="0" parTransId="{AB27B251-641C-4EF3-BC30-3006BE95CCCF}" sibTransId="{C0849D93-1618-434A-A55C-0C72BC9519B3}"/>
    <dgm:cxn modelId="{5B36AA2F-98E0-4BE9-8E39-EF31E1D371FB}" type="presOf" srcId="{652B25C6-8691-4C61-AEDF-C25AE3974AF2}" destId="{86D7404B-5E43-4A51-AB3F-16DDB2647F91}" srcOrd="0" destOrd="0" presId="urn:microsoft.com/office/officeart/2005/8/layout/lProcess2"/>
    <dgm:cxn modelId="{C1C34D7A-44DA-4F48-886D-85FAD83F6F4D}" srcId="{459B7105-9A98-49F0-99B6-0E81D72C8F11}" destId="{17624387-FC3E-4127-BF5C-B5B037898E70}" srcOrd="0" destOrd="0" parTransId="{2D8A015C-D549-4656-B5C4-B4F5B679AEC7}" sibTransId="{093DA8A6-C961-48CD-96C1-6DAE6D6C9886}"/>
    <dgm:cxn modelId="{2C1F3899-7E61-47FF-9804-EAC533AC40C4}" type="presOf" srcId="{EBE90B1D-6B33-4EBE-8BEF-8C42096FDFFF}" destId="{67BDEEE5-898D-4418-B98F-D9DB934A148F}" srcOrd="0" destOrd="0" presId="urn:microsoft.com/office/officeart/2005/8/layout/lProcess2"/>
    <dgm:cxn modelId="{C9270CE4-3667-40C5-B31F-82B561AE1EB8}" type="presOf" srcId="{BE8F68EC-1968-46A7-ADB5-CB9453759F8F}" destId="{69A1E4D3-CF9D-4BB0-9D2F-C22F8E2B0831}" srcOrd="0" destOrd="0" presId="urn:microsoft.com/office/officeart/2005/8/layout/lProcess2"/>
    <dgm:cxn modelId="{AA50C4A9-3081-4E90-9F95-A8CAA18CA349}" type="presOf" srcId="{459B7105-9A98-49F0-99B6-0E81D72C8F11}" destId="{713FDEC5-AF30-4813-B6F2-FA83A8004DA2}" srcOrd="0" destOrd="0" presId="urn:microsoft.com/office/officeart/2005/8/layout/lProcess2"/>
    <dgm:cxn modelId="{B90A3DCD-AAA3-4C3C-A952-872FD8FF85F8}" srcId="{EBE90B1D-6B33-4EBE-8BEF-8C42096FDFFF}" destId="{8E38CA94-7B09-4B90-920C-1523634E38E2}" srcOrd="0" destOrd="0" parTransId="{B578BA13-4297-4036-AD97-73F0DDF2FCFF}" sibTransId="{20D5260A-8B13-4F6D-8A3D-81BC4729D534}"/>
    <dgm:cxn modelId="{6AE787A2-C97F-44A2-82D6-D79222982FA9}" srcId="{459B7105-9A98-49F0-99B6-0E81D72C8F11}" destId="{B4166462-5D4C-41E3-A194-A16A307D9877}" srcOrd="1" destOrd="0" parTransId="{875134A0-73A8-4CD8-80CE-3A8C5DE84BF9}" sibTransId="{12B672B6-87B8-4242-9034-9FF3A87BA620}"/>
    <dgm:cxn modelId="{64840FD9-7184-41A1-9FC2-E07981045F56}" type="presOf" srcId="{985A0E9B-08BD-4E1B-B8F6-95956CB45264}" destId="{D2375FAC-F184-4CF4-A31B-0BEB7979AD60}" srcOrd="0" destOrd="0" presId="urn:microsoft.com/office/officeart/2005/8/layout/lProcess2"/>
    <dgm:cxn modelId="{73F5101F-3811-475C-BB19-386D340D9AFB}" type="presOf" srcId="{17624387-FC3E-4127-BF5C-B5B037898E70}" destId="{2208194D-01A6-4BCB-8549-A7F618680363}" srcOrd="0" destOrd="0" presId="urn:microsoft.com/office/officeart/2005/8/layout/lProcess2"/>
    <dgm:cxn modelId="{9EFD1B5F-EC00-4853-99BC-4E4695C9B04C}" srcId="{8E38CA94-7B09-4B90-920C-1523634E38E2}" destId="{C025894E-4923-4B70-A357-EBFB368FB39C}" srcOrd="1" destOrd="0" parTransId="{972D2B0C-C5C9-4D03-9D85-E4A0C13D9394}" sibTransId="{AA9E0369-5649-478E-9AB6-A87F129733EA}"/>
    <dgm:cxn modelId="{EDB2E602-B1A6-4223-B6D9-B96EA3BE9D9E}" type="presOf" srcId="{C662477F-E24D-4197-936C-5AC842DBAB18}" destId="{CE54FEAE-C5B5-436D-8F27-685DDFE96C70}" srcOrd="0" destOrd="0" presId="urn:microsoft.com/office/officeart/2005/8/layout/lProcess2"/>
    <dgm:cxn modelId="{41747B4B-AB9C-4FE7-93D5-6480DE050BD8}" srcId="{C662477F-E24D-4197-936C-5AC842DBAB18}" destId="{652B25C6-8691-4C61-AEDF-C25AE3974AF2}" srcOrd="1" destOrd="0" parTransId="{506240E2-1572-4504-B797-669ECFD6D26E}" sibTransId="{56D286C0-9C40-48EC-96FE-66A9B330DC26}"/>
    <dgm:cxn modelId="{1751A639-5C2C-44C3-869B-05C6B921AB1F}" srcId="{8E38CA94-7B09-4B90-920C-1523634E38E2}" destId="{78C76269-748E-465B-8EBA-E2955DADA75C}" srcOrd="0" destOrd="0" parTransId="{EBBF0D4E-B45E-4005-BA35-6C8E98A34610}" sibTransId="{22F89716-7DAC-42DD-9A4A-C3E1166DC60C}"/>
    <dgm:cxn modelId="{9B586E2F-B55B-407B-8B3F-BBC867402152}" srcId="{EBE90B1D-6B33-4EBE-8BEF-8C42096FDFFF}" destId="{BE8F68EC-1968-46A7-ADB5-CB9453759F8F}" srcOrd="3" destOrd="0" parTransId="{6B356D82-882D-44BA-8324-7482144B62D9}" sibTransId="{9EBB4EA9-790E-46FD-8F3C-71FF1A7D6924}"/>
    <dgm:cxn modelId="{9365F77C-F54E-4BBF-99D6-8F8C5B91CC3A}" type="presOf" srcId="{BE8F68EC-1968-46A7-ADB5-CB9453759F8F}" destId="{45C55527-3E2C-46DA-ACC2-1C16778DF69D}" srcOrd="1" destOrd="0" presId="urn:microsoft.com/office/officeart/2005/8/layout/lProcess2"/>
    <dgm:cxn modelId="{836A6CC7-A9B4-49AC-837C-624FD7DFC808}" srcId="{EBE90B1D-6B33-4EBE-8BEF-8C42096FDFFF}" destId="{C662477F-E24D-4197-936C-5AC842DBAB18}" srcOrd="2" destOrd="0" parTransId="{5B55AC67-B1D8-4D4E-81D0-0BBFFA927F2E}" sibTransId="{7A888CF2-7E0B-4875-872C-3E911234DE0A}"/>
    <dgm:cxn modelId="{63573593-2F37-4455-8696-8C6302BD2067}" type="presOf" srcId="{C025894E-4923-4B70-A357-EBFB368FB39C}" destId="{3FA29D38-B3E6-4DAC-80DC-0E7D47A88699}" srcOrd="0" destOrd="0" presId="urn:microsoft.com/office/officeart/2005/8/layout/lProcess2"/>
    <dgm:cxn modelId="{B920E8C8-76EB-4839-9520-B0395810E179}" type="presOf" srcId="{C662477F-E24D-4197-936C-5AC842DBAB18}" destId="{9A26C9F9-9C7E-423A-84B1-B51E2D74769D}" srcOrd="1" destOrd="0" presId="urn:microsoft.com/office/officeart/2005/8/layout/lProcess2"/>
    <dgm:cxn modelId="{AA73FE9F-FD01-410E-B7D7-82DBB2D5AD6C}" type="presOf" srcId="{B4166462-5D4C-41E3-A194-A16A307D9877}" destId="{A43DB7FD-EBAB-4EC8-AD81-E6AC00E66FD9}" srcOrd="0" destOrd="0" presId="urn:microsoft.com/office/officeart/2005/8/layout/lProcess2"/>
    <dgm:cxn modelId="{62A46199-6614-4448-8875-FD847C5F3C35}" type="presOf" srcId="{8E38CA94-7B09-4B90-920C-1523634E38E2}" destId="{85EE8A4C-8E06-4F1D-B403-6B3FF3D56C0A}" srcOrd="1" destOrd="0" presId="urn:microsoft.com/office/officeart/2005/8/layout/lProcess2"/>
    <dgm:cxn modelId="{D3781A79-8A85-45B5-B588-2C7234F098DE}" type="presOf" srcId="{459B7105-9A98-49F0-99B6-0E81D72C8F11}" destId="{01590368-8985-4685-8344-383BE813A6DE}" srcOrd="1" destOrd="0" presId="urn:microsoft.com/office/officeart/2005/8/layout/lProcess2"/>
    <dgm:cxn modelId="{1EEA0BB7-AF2E-4F66-A162-0908D962F4DF}" type="presParOf" srcId="{67BDEEE5-898D-4418-B98F-D9DB934A148F}" destId="{9F701274-9DDB-4B01-B7B7-3942628DEF38}" srcOrd="0" destOrd="0" presId="urn:microsoft.com/office/officeart/2005/8/layout/lProcess2"/>
    <dgm:cxn modelId="{D72B86BF-4066-4FC0-90C5-EFB55FB1A94B}" type="presParOf" srcId="{9F701274-9DDB-4B01-B7B7-3942628DEF38}" destId="{AE3E1F9D-B703-4ECD-91BE-7CF8EAE5B1D1}" srcOrd="0" destOrd="0" presId="urn:microsoft.com/office/officeart/2005/8/layout/lProcess2"/>
    <dgm:cxn modelId="{D4CC58A7-664C-40C6-AF1D-693D48464C81}" type="presParOf" srcId="{9F701274-9DDB-4B01-B7B7-3942628DEF38}" destId="{85EE8A4C-8E06-4F1D-B403-6B3FF3D56C0A}" srcOrd="1" destOrd="0" presId="urn:microsoft.com/office/officeart/2005/8/layout/lProcess2"/>
    <dgm:cxn modelId="{CA9481A7-C747-49D5-B4F6-2A629B4B88D9}" type="presParOf" srcId="{9F701274-9DDB-4B01-B7B7-3942628DEF38}" destId="{0B108CB8-2F40-45BE-828E-189E831B75F3}" srcOrd="2" destOrd="0" presId="urn:microsoft.com/office/officeart/2005/8/layout/lProcess2"/>
    <dgm:cxn modelId="{F090262C-A68D-42A5-B462-0AF1927D07CC}" type="presParOf" srcId="{0B108CB8-2F40-45BE-828E-189E831B75F3}" destId="{E11B25E1-AE9C-4311-A5E7-8F7A978CE411}" srcOrd="0" destOrd="0" presId="urn:microsoft.com/office/officeart/2005/8/layout/lProcess2"/>
    <dgm:cxn modelId="{6F3DFA5A-D972-49DA-B263-D56E27B20B71}" type="presParOf" srcId="{E11B25E1-AE9C-4311-A5E7-8F7A978CE411}" destId="{F5F7DE79-697A-427D-BCDC-92A6BA90650D}" srcOrd="0" destOrd="0" presId="urn:microsoft.com/office/officeart/2005/8/layout/lProcess2"/>
    <dgm:cxn modelId="{24E45F34-4D56-4F52-BC6C-8249E8AC2052}" type="presParOf" srcId="{E11B25E1-AE9C-4311-A5E7-8F7A978CE411}" destId="{FA852015-39E0-4208-A851-5E224F690532}" srcOrd="1" destOrd="0" presId="urn:microsoft.com/office/officeart/2005/8/layout/lProcess2"/>
    <dgm:cxn modelId="{1395F46C-3C1C-44E1-A293-EF604B5F7E6A}" type="presParOf" srcId="{E11B25E1-AE9C-4311-A5E7-8F7A978CE411}" destId="{3FA29D38-B3E6-4DAC-80DC-0E7D47A88699}" srcOrd="2" destOrd="0" presId="urn:microsoft.com/office/officeart/2005/8/layout/lProcess2"/>
    <dgm:cxn modelId="{304E4AB1-E2A7-4230-9EB1-2A3E94C032B1}" type="presParOf" srcId="{67BDEEE5-898D-4418-B98F-D9DB934A148F}" destId="{4C8D31AF-9912-470F-970A-2CDB38089F28}" srcOrd="1" destOrd="0" presId="urn:microsoft.com/office/officeart/2005/8/layout/lProcess2"/>
    <dgm:cxn modelId="{2FF3FF4E-35CA-47F9-B961-2D8A28BB43A6}" type="presParOf" srcId="{67BDEEE5-898D-4418-B98F-D9DB934A148F}" destId="{542D4D54-692D-40BF-B7C9-E504FBA3CC61}" srcOrd="2" destOrd="0" presId="urn:microsoft.com/office/officeart/2005/8/layout/lProcess2"/>
    <dgm:cxn modelId="{380716D6-FD2C-429C-81CA-4FB1D52876CD}" type="presParOf" srcId="{542D4D54-692D-40BF-B7C9-E504FBA3CC61}" destId="{713FDEC5-AF30-4813-B6F2-FA83A8004DA2}" srcOrd="0" destOrd="0" presId="urn:microsoft.com/office/officeart/2005/8/layout/lProcess2"/>
    <dgm:cxn modelId="{EF13C65F-7EAE-47C7-8C36-2ADD6C2ABB20}" type="presParOf" srcId="{542D4D54-692D-40BF-B7C9-E504FBA3CC61}" destId="{01590368-8985-4685-8344-383BE813A6DE}" srcOrd="1" destOrd="0" presId="urn:microsoft.com/office/officeart/2005/8/layout/lProcess2"/>
    <dgm:cxn modelId="{9C2FB573-4894-440B-AACF-121ACD6F0C48}" type="presParOf" srcId="{542D4D54-692D-40BF-B7C9-E504FBA3CC61}" destId="{3040D8BF-F4A9-4B85-A32F-D2C63C72C098}" srcOrd="2" destOrd="0" presId="urn:microsoft.com/office/officeart/2005/8/layout/lProcess2"/>
    <dgm:cxn modelId="{C6346679-5724-44D0-892F-081B69AF1147}" type="presParOf" srcId="{3040D8BF-F4A9-4B85-A32F-D2C63C72C098}" destId="{1582F7D7-C890-472D-BE09-45A448EEB5E4}" srcOrd="0" destOrd="0" presId="urn:microsoft.com/office/officeart/2005/8/layout/lProcess2"/>
    <dgm:cxn modelId="{5D3855A4-0856-4DB9-B115-8FB41E912518}" type="presParOf" srcId="{1582F7D7-C890-472D-BE09-45A448EEB5E4}" destId="{2208194D-01A6-4BCB-8549-A7F618680363}" srcOrd="0" destOrd="0" presId="urn:microsoft.com/office/officeart/2005/8/layout/lProcess2"/>
    <dgm:cxn modelId="{135C0E7E-F1ED-409F-B3A5-02CBFF1D205F}" type="presParOf" srcId="{1582F7D7-C890-472D-BE09-45A448EEB5E4}" destId="{331AE5BE-BC32-4B5B-8B70-D733B69E337A}" srcOrd="1" destOrd="0" presId="urn:microsoft.com/office/officeart/2005/8/layout/lProcess2"/>
    <dgm:cxn modelId="{23E69A8F-3061-44F2-86ED-CF2FD26B82DD}" type="presParOf" srcId="{1582F7D7-C890-472D-BE09-45A448EEB5E4}" destId="{A43DB7FD-EBAB-4EC8-AD81-E6AC00E66FD9}" srcOrd="2" destOrd="0" presId="urn:microsoft.com/office/officeart/2005/8/layout/lProcess2"/>
    <dgm:cxn modelId="{BA3E0BE5-579E-45E7-85C1-3FF43FD2EB34}" type="presParOf" srcId="{67BDEEE5-898D-4418-B98F-D9DB934A148F}" destId="{C9C374EB-636A-4C03-B6F9-4B342D068EEC}" srcOrd="3" destOrd="0" presId="urn:microsoft.com/office/officeart/2005/8/layout/lProcess2"/>
    <dgm:cxn modelId="{29B39E1E-F0D5-4001-BD1D-CD8A61AE1334}" type="presParOf" srcId="{67BDEEE5-898D-4418-B98F-D9DB934A148F}" destId="{DCAA5754-C653-42A2-9FB2-B5D204B4E13A}" srcOrd="4" destOrd="0" presId="urn:microsoft.com/office/officeart/2005/8/layout/lProcess2"/>
    <dgm:cxn modelId="{B57A6112-4B9A-45EA-B156-C0983031A601}" type="presParOf" srcId="{DCAA5754-C653-42A2-9FB2-B5D204B4E13A}" destId="{CE54FEAE-C5B5-436D-8F27-685DDFE96C70}" srcOrd="0" destOrd="0" presId="urn:microsoft.com/office/officeart/2005/8/layout/lProcess2"/>
    <dgm:cxn modelId="{4EF19D8D-A64A-4298-8BDB-EF70F256EB98}" type="presParOf" srcId="{DCAA5754-C653-42A2-9FB2-B5D204B4E13A}" destId="{9A26C9F9-9C7E-423A-84B1-B51E2D74769D}" srcOrd="1" destOrd="0" presId="urn:microsoft.com/office/officeart/2005/8/layout/lProcess2"/>
    <dgm:cxn modelId="{0BC58202-AF9D-4FA0-8557-F0C1AD2DD4D0}" type="presParOf" srcId="{DCAA5754-C653-42A2-9FB2-B5D204B4E13A}" destId="{9BAD2024-C8BF-4CB5-BC5C-2E94501A066E}" srcOrd="2" destOrd="0" presId="urn:microsoft.com/office/officeart/2005/8/layout/lProcess2"/>
    <dgm:cxn modelId="{8F31A0BF-C772-4CFD-B402-7F7CCCE75842}" type="presParOf" srcId="{9BAD2024-C8BF-4CB5-BC5C-2E94501A066E}" destId="{1DCEA5B6-7CED-4C50-9E8C-F1CF91469339}" srcOrd="0" destOrd="0" presId="urn:microsoft.com/office/officeart/2005/8/layout/lProcess2"/>
    <dgm:cxn modelId="{6B8DBDAC-C15D-446D-B968-3C5580996775}" type="presParOf" srcId="{1DCEA5B6-7CED-4C50-9E8C-F1CF91469339}" destId="{D2375FAC-F184-4CF4-A31B-0BEB7979AD60}" srcOrd="0" destOrd="0" presId="urn:microsoft.com/office/officeart/2005/8/layout/lProcess2"/>
    <dgm:cxn modelId="{112C38EC-803F-418C-BFD3-2AE6863CF6C4}" type="presParOf" srcId="{1DCEA5B6-7CED-4C50-9E8C-F1CF91469339}" destId="{5BEFA8B3-3408-49B1-9C9B-434A03B5C6BF}" srcOrd="1" destOrd="0" presId="urn:microsoft.com/office/officeart/2005/8/layout/lProcess2"/>
    <dgm:cxn modelId="{508175C4-812D-44F6-BF59-3909F0CDD88F}" type="presParOf" srcId="{1DCEA5B6-7CED-4C50-9E8C-F1CF91469339}" destId="{86D7404B-5E43-4A51-AB3F-16DDB2647F91}" srcOrd="2" destOrd="0" presId="urn:microsoft.com/office/officeart/2005/8/layout/lProcess2"/>
    <dgm:cxn modelId="{B83A61FC-C2AC-4D6C-899F-0B0C8CE9D8E9}" type="presParOf" srcId="{67BDEEE5-898D-4418-B98F-D9DB934A148F}" destId="{F69AA89F-CA46-4AF6-8F4C-9CA2479DBCFD}" srcOrd="5" destOrd="0" presId="urn:microsoft.com/office/officeart/2005/8/layout/lProcess2"/>
    <dgm:cxn modelId="{DEA103A3-A469-492A-B4C4-09986A7CC4AD}" type="presParOf" srcId="{67BDEEE5-898D-4418-B98F-D9DB934A148F}" destId="{A1A00A1D-E069-4218-B925-0A2292FB3702}" srcOrd="6" destOrd="0" presId="urn:microsoft.com/office/officeart/2005/8/layout/lProcess2"/>
    <dgm:cxn modelId="{836CE0B1-91D9-4F20-8AAB-63292F492F51}" type="presParOf" srcId="{A1A00A1D-E069-4218-B925-0A2292FB3702}" destId="{69A1E4D3-CF9D-4BB0-9D2F-C22F8E2B0831}" srcOrd="0" destOrd="0" presId="urn:microsoft.com/office/officeart/2005/8/layout/lProcess2"/>
    <dgm:cxn modelId="{D7D67131-D356-4E2B-ABA9-A28A1B04BC98}" type="presParOf" srcId="{A1A00A1D-E069-4218-B925-0A2292FB3702}" destId="{45C55527-3E2C-46DA-ACC2-1C16778DF69D}" srcOrd="1" destOrd="0" presId="urn:microsoft.com/office/officeart/2005/8/layout/lProcess2"/>
    <dgm:cxn modelId="{1FB69E81-C71A-45D7-A6A6-4E7B19B548F9}" type="presParOf" srcId="{A1A00A1D-E069-4218-B925-0A2292FB3702}" destId="{4FB16A98-C15A-4C2D-B224-3630925D6285}" srcOrd="2" destOrd="0" presId="urn:microsoft.com/office/officeart/2005/8/layout/lProcess2"/>
    <dgm:cxn modelId="{69EFEED2-85EE-47DC-845D-CE39EC292795}" type="presParOf" srcId="{4FB16A98-C15A-4C2D-B224-3630925D6285}" destId="{1DF3DA73-8A24-4FB5-988C-6AB58E78934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5C17C4-9858-45EB-96CD-012B2082F932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8527E5-DC8B-458A-B8A1-724F3180CA4B}">
      <dgm:prSet phldrT="[Text]"/>
      <dgm:spPr/>
      <dgm:t>
        <a:bodyPr/>
        <a:lstStyle/>
        <a:p>
          <a:r>
            <a:rPr lang="en-US"/>
            <a:t>Auditor</a:t>
          </a:r>
          <a:endParaRPr lang="en-US" dirty="0"/>
        </a:p>
      </dgm:t>
    </dgm:pt>
    <dgm:pt modelId="{39E5644C-0933-4AD6-9875-B72BCA4474E2}" type="parTrans" cxnId="{EAC9B547-1CA2-493B-9E78-428AD103421F}">
      <dgm:prSet/>
      <dgm:spPr/>
      <dgm:t>
        <a:bodyPr/>
        <a:lstStyle/>
        <a:p>
          <a:endParaRPr lang="en-US"/>
        </a:p>
      </dgm:t>
    </dgm:pt>
    <dgm:pt modelId="{561D623A-C450-47BA-A1CB-732E4ACE07F1}" type="sibTrans" cxnId="{EAC9B547-1CA2-493B-9E78-428AD103421F}">
      <dgm:prSet/>
      <dgm:spPr/>
      <dgm:t>
        <a:bodyPr/>
        <a:lstStyle/>
        <a:p>
          <a:endParaRPr lang="en-US"/>
        </a:p>
      </dgm:t>
    </dgm:pt>
    <dgm:pt modelId="{403B90BC-E2B6-48D2-B9AC-EF4964150973}">
      <dgm:prSet phldrT="[Text]"/>
      <dgm:spPr/>
      <dgm:t>
        <a:bodyPr/>
        <a:lstStyle/>
        <a:p>
          <a:r>
            <a:rPr lang="en-US" dirty="0"/>
            <a:t>Existence check</a:t>
          </a:r>
        </a:p>
      </dgm:t>
    </dgm:pt>
    <dgm:pt modelId="{F37F4579-DBEF-4CD7-AB42-DAA5C6A422B6}" type="parTrans" cxnId="{037BF7DC-2257-4C51-AE46-A6A91153BC35}">
      <dgm:prSet/>
      <dgm:spPr/>
      <dgm:t>
        <a:bodyPr/>
        <a:lstStyle/>
        <a:p>
          <a:endParaRPr lang="en-US"/>
        </a:p>
      </dgm:t>
    </dgm:pt>
    <dgm:pt modelId="{C0DDE2CD-62EA-4FC3-B160-F8AC7B6B9EEF}" type="sibTrans" cxnId="{037BF7DC-2257-4C51-AE46-A6A91153BC35}">
      <dgm:prSet/>
      <dgm:spPr/>
      <dgm:t>
        <a:bodyPr/>
        <a:lstStyle/>
        <a:p>
          <a:endParaRPr lang="en-US"/>
        </a:p>
      </dgm:t>
    </dgm:pt>
    <dgm:pt modelId="{018836E4-DBDA-4E2E-8B69-65681F6527FB}">
      <dgm:prSet phldrT="[Text]"/>
      <dgm:spPr/>
      <dgm:t>
        <a:bodyPr/>
        <a:lstStyle/>
        <a:p>
          <a:r>
            <a:rPr lang="en-US" dirty="0"/>
            <a:t>Consistency check</a:t>
          </a:r>
        </a:p>
      </dgm:t>
    </dgm:pt>
    <dgm:pt modelId="{31916169-1F70-4D83-88D1-725834076FEE}" type="parTrans" cxnId="{777EE117-0C69-411F-ABC3-8ED5E23A0637}">
      <dgm:prSet/>
      <dgm:spPr/>
      <dgm:t>
        <a:bodyPr/>
        <a:lstStyle/>
        <a:p>
          <a:endParaRPr lang="en-US"/>
        </a:p>
      </dgm:t>
    </dgm:pt>
    <dgm:pt modelId="{C852EBB0-A141-47E5-BD91-5F9CBBBE954F}" type="sibTrans" cxnId="{777EE117-0C69-411F-ABC3-8ED5E23A0637}">
      <dgm:prSet/>
      <dgm:spPr/>
      <dgm:t>
        <a:bodyPr/>
        <a:lstStyle/>
        <a:p>
          <a:endParaRPr lang="en-US"/>
        </a:p>
      </dgm:t>
    </dgm:pt>
    <dgm:pt modelId="{B6FB3AB1-F59B-4988-9AC9-D3200A4FED40}">
      <dgm:prSet phldrT="[Text]"/>
      <dgm:spPr/>
      <dgm:t>
        <a:bodyPr/>
        <a:lstStyle/>
        <a:p>
          <a:r>
            <a:rPr lang="en-US" dirty="0"/>
            <a:t>FSMA</a:t>
          </a:r>
        </a:p>
      </dgm:t>
    </dgm:pt>
    <dgm:pt modelId="{2F5D5A72-0494-442C-B9C1-FB5B932B9CCC}" type="parTrans" cxnId="{2CF35385-353D-4328-AD8A-6302939301DC}">
      <dgm:prSet/>
      <dgm:spPr/>
      <dgm:t>
        <a:bodyPr/>
        <a:lstStyle/>
        <a:p>
          <a:endParaRPr lang="en-US"/>
        </a:p>
      </dgm:t>
    </dgm:pt>
    <dgm:pt modelId="{261C5232-E508-4B09-A921-C5EBCB8F3F63}" type="sibTrans" cxnId="{2CF35385-353D-4328-AD8A-6302939301DC}">
      <dgm:prSet/>
      <dgm:spPr/>
      <dgm:t>
        <a:bodyPr/>
        <a:lstStyle/>
        <a:p>
          <a:endParaRPr lang="en-US"/>
        </a:p>
      </dgm:t>
    </dgm:pt>
    <dgm:pt modelId="{AD943D6A-7C61-4599-87FE-312980625550}">
      <dgm:prSet phldrT="[Text]"/>
      <dgm:spPr/>
      <dgm:t>
        <a:bodyPr/>
        <a:lstStyle/>
        <a:p>
          <a:r>
            <a:rPr lang="en-US" dirty="0"/>
            <a:t>NFI-</a:t>
          </a:r>
          <a:r>
            <a:rPr lang="en-US" dirty="0" err="1"/>
            <a:t>verklaring</a:t>
          </a:r>
          <a:r>
            <a:rPr lang="en-US" dirty="0"/>
            <a:t> </a:t>
          </a:r>
          <a:r>
            <a:rPr lang="en-US" dirty="0" err="1"/>
            <a:t>maakt</a:t>
          </a:r>
          <a:r>
            <a:rPr lang="en-US" dirty="0"/>
            <a:t> </a:t>
          </a:r>
          <a:r>
            <a:rPr lang="en-US" dirty="0" err="1"/>
            <a:t>deel</a:t>
          </a:r>
          <a:r>
            <a:rPr lang="en-US" dirty="0"/>
            <a:t> </a:t>
          </a:r>
          <a:r>
            <a:rPr lang="en-US" dirty="0" err="1"/>
            <a:t>uit</a:t>
          </a:r>
          <a:r>
            <a:rPr lang="en-US" dirty="0"/>
            <a:t> van het </a:t>
          </a:r>
          <a:r>
            <a:rPr lang="en-US" dirty="0" err="1"/>
            <a:t>jaarverslag</a:t>
          </a:r>
          <a:r>
            <a:rPr lang="en-US" dirty="0"/>
            <a:t>.</a:t>
          </a:r>
        </a:p>
      </dgm:t>
    </dgm:pt>
    <dgm:pt modelId="{8705712E-F30C-427E-A825-AB600F9832AF}" type="parTrans" cxnId="{5FB32C7D-3B40-4E81-B835-AD3308504F6C}">
      <dgm:prSet/>
      <dgm:spPr/>
      <dgm:t>
        <a:bodyPr/>
        <a:lstStyle/>
        <a:p>
          <a:endParaRPr lang="en-US"/>
        </a:p>
      </dgm:t>
    </dgm:pt>
    <dgm:pt modelId="{8C6B859F-AB5B-433B-A818-AB5DEA58F889}" type="sibTrans" cxnId="{5FB32C7D-3B40-4E81-B835-AD3308504F6C}">
      <dgm:prSet/>
      <dgm:spPr/>
      <dgm:t>
        <a:bodyPr/>
        <a:lstStyle/>
        <a:p>
          <a:endParaRPr lang="en-US"/>
        </a:p>
      </dgm:t>
    </dgm:pt>
    <dgm:pt modelId="{3B6BB0EB-8B3B-4D8E-82F2-C9C3A2F903BB}">
      <dgm:prSet phldrT="[Text]"/>
      <dgm:spPr/>
      <dgm:t>
        <a:bodyPr/>
        <a:lstStyle/>
        <a:p>
          <a:r>
            <a:rPr lang="en-US" dirty="0" err="1"/>
            <a:t>Toezicht</a:t>
          </a:r>
          <a:r>
            <a:rPr lang="en-US" dirty="0"/>
            <a:t> op de </a:t>
          </a:r>
          <a:r>
            <a:rPr lang="en-US" dirty="0" err="1"/>
            <a:t>informatie</a:t>
          </a:r>
          <a:r>
            <a:rPr lang="en-US" dirty="0"/>
            <a:t> van </a:t>
          </a:r>
          <a:r>
            <a:rPr lang="en-US" dirty="0" err="1"/>
            <a:t>genoteerde</a:t>
          </a:r>
          <a:r>
            <a:rPr lang="en-US" dirty="0"/>
            <a:t> </a:t>
          </a:r>
          <a:r>
            <a:rPr lang="en-US" dirty="0" err="1"/>
            <a:t>vennootschappen</a:t>
          </a:r>
          <a:r>
            <a:rPr lang="en-US" dirty="0"/>
            <a:t>.</a:t>
          </a:r>
        </a:p>
      </dgm:t>
    </dgm:pt>
    <dgm:pt modelId="{59D4AD47-C00A-4E98-B0DD-36F9B0B5EBF7}" type="parTrans" cxnId="{17E248AB-D532-4E07-8EFE-91769385BCF7}">
      <dgm:prSet/>
      <dgm:spPr/>
      <dgm:t>
        <a:bodyPr/>
        <a:lstStyle/>
        <a:p>
          <a:endParaRPr lang="en-US"/>
        </a:p>
      </dgm:t>
    </dgm:pt>
    <dgm:pt modelId="{91156CD9-105B-497C-B592-EEBB3D6449BD}" type="sibTrans" cxnId="{17E248AB-D532-4E07-8EFE-91769385BCF7}">
      <dgm:prSet/>
      <dgm:spPr/>
      <dgm:t>
        <a:bodyPr/>
        <a:lstStyle/>
        <a:p>
          <a:endParaRPr lang="en-US"/>
        </a:p>
      </dgm:t>
    </dgm:pt>
    <dgm:pt modelId="{10301395-AA95-4175-AEF8-E007D03E9896}">
      <dgm:prSet phldrT="[Text]"/>
      <dgm:spPr/>
      <dgm:t>
        <a:bodyPr/>
        <a:lstStyle/>
        <a:p>
          <a:r>
            <a:rPr lang="en-US"/>
            <a:t>ESMA</a:t>
          </a:r>
        </a:p>
      </dgm:t>
    </dgm:pt>
    <dgm:pt modelId="{0DA6D5C0-77B9-4FD3-9FB0-034FB8FB5FD9}" type="parTrans" cxnId="{D86993F0-18BB-442E-A434-6CFD48049CBC}">
      <dgm:prSet/>
      <dgm:spPr/>
      <dgm:t>
        <a:bodyPr/>
        <a:lstStyle/>
        <a:p>
          <a:endParaRPr lang="en-US"/>
        </a:p>
      </dgm:t>
    </dgm:pt>
    <dgm:pt modelId="{926297FD-9090-4587-80CF-40D440A31F18}" type="sibTrans" cxnId="{D86993F0-18BB-442E-A434-6CFD48049CBC}">
      <dgm:prSet/>
      <dgm:spPr/>
      <dgm:t>
        <a:bodyPr/>
        <a:lstStyle/>
        <a:p>
          <a:endParaRPr lang="en-US"/>
        </a:p>
      </dgm:t>
    </dgm:pt>
    <dgm:pt modelId="{5017E78A-9B96-4958-8307-A6618346A226}">
      <dgm:prSet phldrT="[Text]"/>
      <dgm:spPr/>
      <dgm:t>
        <a:bodyPr/>
        <a:lstStyle/>
        <a:p>
          <a:r>
            <a:rPr lang="en-US" dirty="0" err="1"/>
            <a:t>Toezichtsconvergentie</a:t>
          </a:r>
          <a:endParaRPr lang="en-US" dirty="0"/>
        </a:p>
      </dgm:t>
    </dgm:pt>
    <dgm:pt modelId="{025F21E9-C289-4E62-951F-7EB793FB83F2}" type="parTrans" cxnId="{F3F8755D-E9FF-4185-9B1E-D424361A8A6B}">
      <dgm:prSet/>
      <dgm:spPr/>
      <dgm:t>
        <a:bodyPr/>
        <a:lstStyle/>
        <a:p>
          <a:endParaRPr lang="en-US"/>
        </a:p>
      </dgm:t>
    </dgm:pt>
    <dgm:pt modelId="{04D571E2-5CCA-424B-9EF9-C5C8BB405E87}" type="sibTrans" cxnId="{F3F8755D-E9FF-4185-9B1E-D424361A8A6B}">
      <dgm:prSet/>
      <dgm:spPr/>
      <dgm:t>
        <a:bodyPr/>
        <a:lstStyle/>
        <a:p>
          <a:endParaRPr lang="en-US"/>
        </a:p>
      </dgm:t>
    </dgm:pt>
    <dgm:pt modelId="{12C94A1B-F585-4469-A7BA-2397AF2B68D1}">
      <dgm:prSet phldrT="[Text]"/>
      <dgm:spPr/>
      <dgm:t>
        <a:bodyPr/>
        <a:lstStyle/>
        <a:p>
          <a:r>
            <a:rPr lang="nl-BE" dirty="0"/>
            <a:t>Richtsnoeren inzake toezicht op duurzaamheids-rapportering</a:t>
          </a:r>
          <a:endParaRPr lang="en-US" dirty="0"/>
        </a:p>
      </dgm:t>
    </dgm:pt>
    <dgm:pt modelId="{EC4F0D8D-08F8-4D86-9286-1E49D10E1B3A}" type="parTrans" cxnId="{0BBA66B0-F267-499D-BB27-6E9C5F7B9D34}">
      <dgm:prSet/>
      <dgm:spPr/>
      <dgm:t>
        <a:bodyPr/>
        <a:lstStyle/>
        <a:p>
          <a:endParaRPr lang="en-US"/>
        </a:p>
      </dgm:t>
    </dgm:pt>
    <dgm:pt modelId="{B2C9572E-EBB8-43DA-8F67-3721C75A4C66}" type="sibTrans" cxnId="{0BBA66B0-F267-499D-BB27-6E9C5F7B9D34}">
      <dgm:prSet/>
      <dgm:spPr/>
      <dgm:t>
        <a:bodyPr/>
        <a:lstStyle/>
        <a:p>
          <a:endParaRPr lang="en-US"/>
        </a:p>
      </dgm:t>
    </dgm:pt>
    <dgm:pt modelId="{4CB83552-9384-483C-97BF-65E7C5EC8344}">
      <dgm:prSet phldrT="[Text]"/>
      <dgm:spPr/>
      <dgm:t>
        <a:bodyPr/>
        <a:lstStyle/>
        <a:p>
          <a:r>
            <a:rPr lang="en-US" i="1" dirty="0"/>
            <a:t>Is de </a:t>
          </a:r>
          <a:r>
            <a:rPr lang="en-US" i="1" dirty="0" err="1"/>
            <a:t>vereiste</a:t>
          </a:r>
          <a:r>
            <a:rPr lang="en-US" i="1" dirty="0"/>
            <a:t> </a:t>
          </a:r>
          <a:r>
            <a:rPr lang="en-US" i="1" dirty="0" err="1"/>
            <a:t>informatie</a:t>
          </a:r>
          <a:r>
            <a:rPr lang="en-US" i="1" dirty="0"/>
            <a:t> </a:t>
          </a:r>
          <a:r>
            <a:rPr lang="en-US" i="1" dirty="0" err="1"/>
            <a:t>opgenomen</a:t>
          </a:r>
          <a:r>
            <a:rPr lang="en-US" i="1" dirty="0"/>
            <a:t> in de NFI-</a:t>
          </a:r>
          <a:r>
            <a:rPr lang="en-US" i="1" dirty="0" err="1"/>
            <a:t>verklaring</a:t>
          </a:r>
          <a:r>
            <a:rPr lang="en-US" i="1" dirty="0"/>
            <a:t>?</a:t>
          </a:r>
        </a:p>
      </dgm:t>
    </dgm:pt>
    <dgm:pt modelId="{0CE69B64-53C2-463B-BB09-A022E6B65AA3}" type="parTrans" cxnId="{1950EBD7-B651-43FB-9510-D89E5A451567}">
      <dgm:prSet/>
      <dgm:spPr/>
      <dgm:t>
        <a:bodyPr/>
        <a:lstStyle/>
        <a:p>
          <a:endParaRPr lang="en-US"/>
        </a:p>
      </dgm:t>
    </dgm:pt>
    <dgm:pt modelId="{D5C36EAC-DB6B-4927-A475-B9867818BB57}" type="sibTrans" cxnId="{1950EBD7-B651-43FB-9510-D89E5A451567}">
      <dgm:prSet/>
      <dgm:spPr/>
      <dgm:t>
        <a:bodyPr/>
        <a:lstStyle/>
        <a:p>
          <a:endParaRPr lang="en-US"/>
        </a:p>
      </dgm:t>
    </dgm:pt>
    <dgm:pt modelId="{D70C6BE5-61AB-4027-8440-1F9851A946AC}">
      <dgm:prSet phldrT="[Text]"/>
      <dgm:spPr/>
      <dgm:t>
        <a:bodyPr/>
        <a:lstStyle/>
        <a:p>
          <a:r>
            <a:rPr lang="en-US" i="1" dirty="0"/>
            <a:t>Is de </a:t>
          </a:r>
          <a:r>
            <a:rPr lang="en-US" i="1" dirty="0" err="1"/>
            <a:t>informatie</a:t>
          </a:r>
          <a:r>
            <a:rPr lang="en-US" i="1" dirty="0"/>
            <a:t> in </a:t>
          </a:r>
          <a:r>
            <a:rPr lang="en-US" i="1" dirty="0" err="1"/>
            <a:t>lijn</a:t>
          </a:r>
          <a:r>
            <a:rPr lang="en-US" i="1" dirty="0"/>
            <a:t> met de </a:t>
          </a:r>
          <a:r>
            <a:rPr lang="en-US" i="1" dirty="0" err="1"/>
            <a:t>financiële</a:t>
          </a:r>
          <a:r>
            <a:rPr lang="en-US" i="1" dirty="0"/>
            <a:t> </a:t>
          </a:r>
          <a:r>
            <a:rPr lang="en-US" i="1" dirty="0" err="1"/>
            <a:t>informatie</a:t>
          </a:r>
          <a:r>
            <a:rPr lang="en-US" i="1" dirty="0"/>
            <a:t>?</a:t>
          </a:r>
        </a:p>
      </dgm:t>
    </dgm:pt>
    <dgm:pt modelId="{59FC9D7C-145A-43C3-BDAE-F6DE5C2A8EE6}" type="parTrans" cxnId="{6182B9D2-6759-41D1-8D02-C9B0567BDE71}">
      <dgm:prSet/>
      <dgm:spPr/>
      <dgm:t>
        <a:bodyPr/>
        <a:lstStyle/>
        <a:p>
          <a:endParaRPr lang="en-US"/>
        </a:p>
      </dgm:t>
    </dgm:pt>
    <dgm:pt modelId="{0EA5B855-E4EE-454B-BD8F-2347B9176FD3}" type="sibTrans" cxnId="{6182B9D2-6759-41D1-8D02-C9B0567BDE71}">
      <dgm:prSet/>
      <dgm:spPr/>
      <dgm:t>
        <a:bodyPr/>
        <a:lstStyle/>
        <a:p>
          <a:endParaRPr lang="en-US"/>
        </a:p>
      </dgm:t>
    </dgm:pt>
    <dgm:pt modelId="{5CA431EA-CA64-4894-AE8C-118766A16270}">
      <dgm:prSet phldrT="[Text]"/>
      <dgm:spPr/>
      <dgm:t>
        <a:bodyPr/>
        <a:lstStyle/>
        <a:p>
          <a:r>
            <a:rPr lang="fr-BE" dirty="0"/>
            <a:t>Van </a:t>
          </a:r>
          <a:r>
            <a:rPr lang="fr-BE" dirty="0" err="1"/>
            <a:t>een</a:t>
          </a:r>
          <a:r>
            <a:rPr lang="fr-BE" dirty="0"/>
            <a:t> </a:t>
          </a:r>
          <a:r>
            <a:rPr lang="fr-BE" dirty="0" err="1"/>
            <a:t>beperkte</a:t>
          </a:r>
          <a:r>
            <a:rPr lang="fr-BE" dirty="0"/>
            <a:t> mate van </a:t>
          </a:r>
          <a:r>
            <a:rPr lang="fr-BE" dirty="0" err="1"/>
            <a:t>zekerheid</a:t>
          </a:r>
          <a:r>
            <a:rPr lang="fr-BE" dirty="0"/>
            <a:t> (</a:t>
          </a:r>
          <a:r>
            <a:rPr lang="fr-BE" i="1" dirty="0" err="1"/>
            <a:t>limited</a:t>
          </a:r>
          <a:r>
            <a:rPr lang="fr-BE" i="1" dirty="0"/>
            <a:t> assurance)</a:t>
          </a:r>
          <a:r>
            <a:rPr lang="fr-BE" dirty="0"/>
            <a:t> </a:t>
          </a:r>
          <a:r>
            <a:rPr lang="en-US" dirty="0" err="1"/>
            <a:t>naar</a:t>
          </a:r>
          <a:r>
            <a:rPr lang="en-US" dirty="0"/>
            <a:t> </a:t>
          </a:r>
          <a:r>
            <a:rPr lang="en-US" dirty="0" err="1"/>
            <a:t>een</a:t>
          </a:r>
          <a:r>
            <a:rPr lang="en-US" dirty="0"/>
            <a:t> </a:t>
          </a:r>
          <a:r>
            <a:rPr lang="en-US" dirty="0" err="1"/>
            <a:t>redelijke</a:t>
          </a:r>
          <a:r>
            <a:rPr lang="en-US" dirty="0"/>
            <a:t> mate van </a:t>
          </a:r>
          <a:r>
            <a:rPr lang="en-US" dirty="0" err="1"/>
            <a:t>zekerheid</a:t>
          </a:r>
          <a:r>
            <a:rPr lang="en-US" dirty="0"/>
            <a:t> (</a:t>
          </a:r>
          <a:r>
            <a:rPr lang="en-US" i="1" dirty="0"/>
            <a:t>reasonable assurance) </a:t>
          </a:r>
          <a:r>
            <a:rPr lang="en-US" i="0" dirty="0"/>
            <a:t>i</a:t>
          </a:r>
          <a:r>
            <a:rPr lang="en-US" dirty="0"/>
            <a:t>n </a:t>
          </a:r>
          <a:r>
            <a:rPr lang="en-US" dirty="0" err="1"/>
            <a:t>een</a:t>
          </a:r>
          <a:r>
            <a:rPr lang="en-US" dirty="0"/>
            <a:t> </a:t>
          </a:r>
          <a:r>
            <a:rPr lang="en-US" dirty="0" err="1"/>
            <a:t>volgende</a:t>
          </a:r>
          <a:r>
            <a:rPr lang="en-US" dirty="0"/>
            <a:t> </a:t>
          </a:r>
          <a:r>
            <a:rPr lang="en-US" dirty="0" err="1"/>
            <a:t>fase</a:t>
          </a:r>
          <a:endParaRPr lang="en-US" dirty="0"/>
        </a:p>
      </dgm:t>
    </dgm:pt>
    <dgm:pt modelId="{AB0CF2EC-823D-4A34-9622-FC8AB92AE91E}" type="parTrans" cxnId="{33A7FC19-7D5E-44EC-B566-810109AD91DA}">
      <dgm:prSet/>
      <dgm:spPr/>
      <dgm:t>
        <a:bodyPr/>
        <a:lstStyle/>
        <a:p>
          <a:endParaRPr lang="en-US"/>
        </a:p>
      </dgm:t>
    </dgm:pt>
    <dgm:pt modelId="{85C72EC2-E275-4BE0-817E-3162E1097904}" type="sibTrans" cxnId="{33A7FC19-7D5E-44EC-B566-810109AD91DA}">
      <dgm:prSet/>
      <dgm:spPr/>
      <dgm:t>
        <a:bodyPr/>
        <a:lstStyle/>
        <a:p>
          <a:endParaRPr lang="en-US"/>
        </a:p>
      </dgm:t>
    </dgm:pt>
    <dgm:pt modelId="{4A044D5E-73F8-4154-A2FB-3B814BD216BB}">
      <dgm:prSet phldrT="[Text]"/>
      <dgm:spPr/>
      <dgm:t>
        <a:bodyPr/>
        <a:lstStyle/>
        <a:p>
          <a:r>
            <a:rPr lang="en-US" dirty="0" err="1"/>
            <a:t>Verdere</a:t>
          </a:r>
          <a:r>
            <a:rPr lang="en-US" dirty="0"/>
            <a:t> FSMA-guidance </a:t>
          </a:r>
          <a:r>
            <a:rPr lang="en-US" dirty="0" err="1"/>
            <a:t>zal</a:t>
          </a:r>
          <a:r>
            <a:rPr lang="en-US" dirty="0"/>
            <a:t> (</a:t>
          </a:r>
          <a:r>
            <a:rPr lang="en-US" dirty="0" err="1"/>
            <a:t>binnenkort</a:t>
          </a:r>
          <a:r>
            <a:rPr lang="en-US" dirty="0"/>
            <a:t>) </a:t>
          </a:r>
          <a:r>
            <a:rPr lang="en-US" dirty="0" err="1"/>
            <a:t>beschikbaar</a:t>
          </a:r>
          <a:r>
            <a:rPr lang="en-US" dirty="0"/>
            <a:t> </a:t>
          </a:r>
          <a:r>
            <a:rPr lang="en-US" dirty="0" err="1"/>
            <a:t>zijn</a:t>
          </a:r>
          <a:r>
            <a:rPr lang="en-US" dirty="0"/>
            <a:t>. </a:t>
          </a:r>
        </a:p>
      </dgm:t>
    </dgm:pt>
    <dgm:pt modelId="{A5CF3206-426E-4F1A-95B1-910FDAA2C4CC}" type="parTrans" cxnId="{236AF3DB-5E4F-46BA-8211-E79C3881D707}">
      <dgm:prSet/>
      <dgm:spPr/>
      <dgm:t>
        <a:bodyPr/>
        <a:lstStyle/>
        <a:p>
          <a:endParaRPr lang="en-US"/>
        </a:p>
      </dgm:t>
    </dgm:pt>
    <dgm:pt modelId="{275B759D-DE50-45B6-946E-BEBF12295CE2}" type="sibTrans" cxnId="{236AF3DB-5E4F-46BA-8211-E79C3881D707}">
      <dgm:prSet/>
      <dgm:spPr/>
      <dgm:t>
        <a:bodyPr/>
        <a:lstStyle/>
        <a:p>
          <a:endParaRPr lang="en-US"/>
        </a:p>
      </dgm:t>
    </dgm:pt>
    <dgm:pt modelId="{F19E33FC-8306-4660-8C91-81535F045EAB}">
      <dgm:prSet phldrT="[Text]"/>
      <dgm:spPr/>
      <dgm:t>
        <a:bodyPr/>
        <a:lstStyle/>
        <a:p>
          <a:r>
            <a:rPr lang="en-US" dirty="0">
              <a:solidFill>
                <a:srgbClr val="0070C0"/>
              </a:solidFill>
              <a:hlinkClick xmlns:r="http://schemas.openxmlformats.org/officeDocument/2006/relationships" r:id="rId1"/>
            </a:rPr>
            <a:t>Best practices </a:t>
          </a:r>
          <a:r>
            <a:rPr lang="en-US" dirty="0" err="1">
              <a:solidFill>
                <a:srgbClr val="0070C0"/>
              </a:solidFill>
            </a:rPr>
            <a:t>voor</a:t>
          </a:r>
          <a:r>
            <a:rPr lang="en-US" dirty="0">
              <a:solidFill>
                <a:srgbClr val="0070C0"/>
              </a:solidFill>
            </a:rPr>
            <a:t> de </a:t>
          </a:r>
          <a:r>
            <a:rPr lang="en-US" dirty="0" err="1">
              <a:solidFill>
                <a:srgbClr val="0070C0"/>
              </a:solidFill>
            </a:rPr>
            <a:t>opstelling</a:t>
          </a:r>
          <a:r>
            <a:rPr lang="en-US" dirty="0">
              <a:solidFill>
                <a:srgbClr val="0070C0"/>
              </a:solidFill>
            </a:rPr>
            <a:t> van NFI-</a:t>
          </a:r>
          <a:r>
            <a:rPr lang="en-US" dirty="0" err="1">
              <a:solidFill>
                <a:srgbClr val="0070C0"/>
              </a:solidFill>
            </a:rPr>
            <a:t>verklaring</a:t>
          </a:r>
          <a:r>
            <a:rPr lang="en-US" dirty="0">
              <a:solidFill>
                <a:srgbClr val="0070C0"/>
              </a:solidFill>
            </a:rPr>
            <a:t> </a:t>
          </a:r>
          <a:r>
            <a:rPr lang="en-US" dirty="0" err="1">
              <a:solidFill>
                <a:srgbClr val="0070C0"/>
              </a:solidFill>
            </a:rPr>
            <a:t>zijn</a:t>
          </a:r>
          <a:r>
            <a:rPr lang="en-US" dirty="0">
              <a:solidFill>
                <a:srgbClr val="0070C0"/>
              </a:solidFill>
            </a:rPr>
            <a:t> </a:t>
          </a:r>
          <a:r>
            <a:rPr lang="en-US" dirty="0" err="1">
              <a:solidFill>
                <a:srgbClr val="0070C0"/>
              </a:solidFill>
            </a:rPr>
            <a:t>beschikbaar</a:t>
          </a:r>
          <a:r>
            <a:rPr lang="en-US" dirty="0">
              <a:solidFill>
                <a:srgbClr val="0070C0"/>
              </a:solidFill>
            </a:rPr>
            <a:t>.</a:t>
          </a:r>
        </a:p>
      </dgm:t>
    </dgm:pt>
    <dgm:pt modelId="{7F0889AC-D8A2-4C16-9368-F68F79F6C4ED}" type="parTrans" cxnId="{44D6EF72-972D-4221-B0E1-57D87083BCEE}">
      <dgm:prSet/>
      <dgm:spPr/>
      <dgm:t>
        <a:bodyPr/>
        <a:lstStyle/>
        <a:p>
          <a:endParaRPr lang="en-US"/>
        </a:p>
      </dgm:t>
    </dgm:pt>
    <dgm:pt modelId="{01E248A6-78AA-41FF-9417-BC381DD150BD}" type="sibTrans" cxnId="{44D6EF72-972D-4221-B0E1-57D87083BCEE}">
      <dgm:prSet/>
      <dgm:spPr/>
      <dgm:t>
        <a:bodyPr/>
        <a:lstStyle/>
        <a:p>
          <a:endParaRPr lang="en-US"/>
        </a:p>
      </dgm:t>
    </dgm:pt>
    <dgm:pt modelId="{DCBA6A25-1234-4BCF-A7A2-66A674419071}">
      <dgm:prSet phldrT="[Text]"/>
      <dgm:spPr/>
      <dgm:t>
        <a:bodyPr/>
        <a:lstStyle/>
        <a:p>
          <a:r>
            <a:rPr lang="nl-BE" dirty="0"/>
            <a:t>Lopende reflectie over de aard en diepgang van het toezicht op duurzaamheids-informatie </a:t>
          </a:r>
          <a:endParaRPr lang="en-US" dirty="0"/>
        </a:p>
      </dgm:t>
    </dgm:pt>
    <dgm:pt modelId="{BD0CBA21-5091-4EE8-9D11-E42E7CC2D21A}" type="parTrans" cxnId="{BA379DA3-AE5B-441F-B8D0-10676B6133F4}">
      <dgm:prSet/>
      <dgm:spPr/>
      <dgm:t>
        <a:bodyPr/>
        <a:lstStyle/>
        <a:p>
          <a:endParaRPr lang="en-US"/>
        </a:p>
      </dgm:t>
    </dgm:pt>
    <dgm:pt modelId="{616A9938-A41F-45A2-B232-0EDF2FEBB993}" type="sibTrans" cxnId="{BA379DA3-AE5B-441F-B8D0-10676B6133F4}">
      <dgm:prSet/>
      <dgm:spPr/>
      <dgm:t>
        <a:bodyPr/>
        <a:lstStyle/>
        <a:p>
          <a:endParaRPr lang="en-US"/>
        </a:p>
      </dgm:t>
    </dgm:pt>
    <dgm:pt modelId="{706BCA26-CE0F-4A47-ABC8-89E03F3BF767}" type="pres">
      <dgm:prSet presAssocID="{615C17C4-9858-45EB-96CD-012B2082F9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EB2560-4C3D-480A-906B-D92F0565F648}" type="pres">
      <dgm:prSet presAssocID="{F48527E5-DC8B-458A-B8A1-724F3180CA4B}" presName="composite" presStyleCnt="0"/>
      <dgm:spPr/>
    </dgm:pt>
    <dgm:pt modelId="{9FB7DA99-6713-4AE2-B1AA-E780D1E3655E}" type="pres">
      <dgm:prSet presAssocID="{F48527E5-DC8B-458A-B8A1-724F3180CA4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6F80B-7EB7-4413-8476-6D1A5D2F9DDB}" type="pres">
      <dgm:prSet presAssocID="{F48527E5-DC8B-458A-B8A1-724F3180CA4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8FC91-F8F9-456A-93C0-5643B3D8FAE4}" type="pres">
      <dgm:prSet presAssocID="{561D623A-C450-47BA-A1CB-732E4ACE07F1}" presName="space" presStyleCnt="0"/>
      <dgm:spPr/>
    </dgm:pt>
    <dgm:pt modelId="{937CEA46-D4AA-4B91-9473-CDE9BDD66633}" type="pres">
      <dgm:prSet presAssocID="{B6FB3AB1-F59B-4988-9AC9-D3200A4FED40}" presName="composite" presStyleCnt="0"/>
      <dgm:spPr/>
    </dgm:pt>
    <dgm:pt modelId="{444FC61A-325D-406B-88AA-CE32A915A833}" type="pres">
      <dgm:prSet presAssocID="{B6FB3AB1-F59B-4988-9AC9-D3200A4FED4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E97AD-AD46-404C-8E48-BF9D814975ED}" type="pres">
      <dgm:prSet presAssocID="{B6FB3AB1-F59B-4988-9AC9-D3200A4FED4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F03CA-1B38-4CE3-A558-32B5A663D38F}" type="pres">
      <dgm:prSet presAssocID="{261C5232-E508-4B09-A921-C5EBCB8F3F63}" presName="space" presStyleCnt="0"/>
      <dgm:spPr/>
    </dgm:pt>
    <dgm:pt modelId="{A3722551-DDB0-45D9-B4CD-D2D5A6F51851}" type="pres">
      <dgm:prSet presAssocID="{10301395-AA95-4175-AEF8-E007D03E9896}" presName="composite" presStyleCnt="0"/>
      <dgm:spPr/>
    </dgm:pt>
    <dgm:pt modelId="{266940C1-43F3-4F91-AE7C-028FF4CE5EDC}" type="pres">
      <dgm:prSet presAssocID="{10301395-AA95-4175-AEF8-E007D03E989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B4C6-EBC0-4ECB-A208-7698A3901D83}" type="pres">
      <dgm:prSet presAssocID="{10301395-AA95-4175-AEF8-E007D03E989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82B9D2-6759-41D1-8D02-C9B0567BDE71}" srcId="{018836E4-DBDA-4E2E-8B69-65681F6527FB}" destId="{D70C6BE5-61AB-4027-8440-1F9851A946AC}" srcOrd="0" destOrd="0" parTransId="{59FC9D7C-145A-43C3-BDAE-F6DE5C2A8EE6}" sibTransId="{0EA5B855-E4EE-454B-BD8F-2347B9176FD3}"/>
    <dgm:cxn modelId="{33A7FC19-7D5E-44EC-B566-810109AD91DA}" srcId="{F48527E5-DC8B-458A-B8A1-724F3180CA4B}" destId="{5CA431EA-CA64-4894-AE8C-118766A16270}" srcOrd="2" destOrd="0" parTransId="{AB0CF2EC-823D-4A34-9622-FC8AB92AE91E}" sibTransId="{85C72EC2-E275-4BE0-817E-3162E1097904}"/>
    <dgm:cxn modelId="{777EE117-0C69-411F-ABC3-8ED5E23A0637}" srcId="{F48527E5-DC8B-458A-B8A1-724F3180CA4B}" destId="{018836E4-DBDA-4E2E-8B69-65681F6527FB}" srcOrd="1" destOrd="0" parTransId="{31916169-1F70-4D83-88D1-725834076FEE}" sibTransId="{C852EBB0-A141-47E5-BD91-5F9CBBBE954F}"/>
    <dgm:cxn modelId="{17E248AB-D532-4E07-8EFE-91769385BCF7}" srcId="{B6FB3AB1-F59B-4988-9AC9-D3200A4FED40}" destId="{3B6BB0EB-8B3B-4D8E-82F2-C9C3A2F903BB}" srcOrd="0" destOrd="0" parTransId="{59D4AD47-C00A-4E98-B0DD-36F9B0B5EBF7}" sibTransId="{91156CD9-105B-497C-B592-EEBB3D6449BD}"/>
    <dgm:cxn modelId="{ECE4F4BF-AB77-494C-B2A7-5E4184C70DD4}" type="presOf" srcId="{5CA431EA-CA64-4894-AE8C-118766A16270}" destId="{6E16F80B-7EB7-4413-8476-6D1A5D2F9DDB}" srcOrd="0" destOrd="4" presId="urn:microsoft.com/office/officeart/2005/8/layout/hList1"/>
    <dgm:cxn modelId="{BA379DA3-AE5B-441F-B8D0-10676B6133F4}" srcId="{10301395-AA95-4175-AEF8-E007D03E9896}" destId="{DCBA6A25-1234-4BCF-A7A2-66A674419071}" srcOrd="2" destOrd="0" parTransId="{BD0CBA21-5091-4EE8-9D11-E42E7CC2D21A}" sibTransId="{616A9938-A41F-45A2-B232-0EDF2FEBB993}"/>
    <dgm:cxn modelId="{96FF02A6-35A2-46B4-A28C-11DDFEC23D82}" type="presOf" srcId="{10301395-AA95-4175-AEF8-E007D03E9896}" destId="{266940C1-43F3-4F91-AE7C-028FF4CE5EDC}" srcOrd="0" destOrd="0" presId="urn:microsoft.com/office/officeart/2005/8/layout/hList1"/>
    <dgm:cxn modelId="{2CF35385-353D-4328-AD8A-6302939301DC}" srcId="{615C17C4-9858-45EB-96CD-012B2082F932}" destId="{B6FB3AB1-F59B-4988-9AC9-D3200A4FED40}" srcOrd="1" destOrd="0" parTransId="{2F5D5A72-0494-442C-B9C1-FB5B932B9CCC}" sibTransId="{261C5232-E508-4B09-A921-C5EBCB8F3F63}"/>
    <dgm:cxn modelId="{11D25C7A-7BC9-4227-A13E-2AA65C5CD27B}" type="presOf" srcId="{B6FB3AB1-F59B-4988-9AC9-D3200A4FED40}" destId="{444FC61A-325D-406B-88AA-CE32A915A833}" srcOrd="0" destOrd="0" presId="urn:microsoft.com/office/officeart/2005/8/layout/hList1"/>
    <dgm:cxn modelId="{5FB32C7D-3B40-4E81-B835-AD3308504F6C}" srcId="{B6FB3AB1-F59B-4988-9AC9-D3200A4FED40}" destId="{AD943D6A-7C61-4599-87FE-312980625550}" srcOrd="1" destOrd="0" parTransId="{8705712E-F30C-427E-A825-AB600F9832AF}" sibTransId="{8C6B859F-AB5B-433B-A818-AB5DEA58F889}"/>
    <dgm:cxn modelId="{0DF16C1D-0C54-40EB-AD7E-127FE627E7B2}" type="presOf" srcId="{018836E4-DBDA-4E2E-8B69-65681F6527FB}" destId="{6E16F80B-7EB7-4413-8476-6D1A5D2F9DDB}" srcOrd="0" destOrd="2" presId="urn:microsoft.com/office/officeart/2005/8/layout/hList1"/>
    <dgm:cxn modelId="{0E497B34-EED3-4811-A1DD-5B5AB1AB2272}" type="presOf" srcId="{615C17C4-9858-45EB-96CD-012B2082F932}" destId="{706BCA26-CE0F-4A47-ABC8-89E03F3BF767}" srcOrd="0" destOrd="0" presId="urn:microsoft.com/office/officeart/2005/8/layout/hList1"/>
    <dgm:cxn modelId="{C6D6CC26-0DA7-41CE-95C5-0484C1C56D93}" type="presOf" srcId="{AD943D6A-7C61-4599-87FE-312980625550}" destId="{8A3E97AD-AD46-404C-8E48-BF9D814975ED}" srcOrd="0" destOrd="1" presId="urn:microsoft.com/office/officeart/2005/8/layout/hList1"/>
    <dgm:cxn modelId="{1950EBD7-B651-43FB-9510-D89E5A451567}" srcId="{403B90BC-E2B6-48D2-B9AC-EF4964150973}" destId="{4CB83552-9384-483C-97BF-65E7C5EC8344}" srcOrd="0" destOrd="0" parTransId="{0CE69B64-53C2-463B-BB09-A022E6B65AA3}" sibTransId="{D5C36EAC-DB6B-4927-A475-B9867818BB57}"/>
    <dgm:cxn modelId="{236AF3DB-5E4F-46BA-8211-E79C3881D707}" srcId="{B6FB3AB1-F59B-4988-9AC9-D3200A4FED40}" destId="{4A044D5E-73F8-4154-A2FB-3B814BD216BB}" srcOrd="3" destOrd="0" parTransId="{A5CF3206-426E-4F1A-95B1-910FDAA2C4CC}" sibTransId="{275B759D-DE50-45B6-946E-BEBF12295CE2}"/>
    <dgm:cxn modelId="{D6298866-0686-4C94-A0A3-ACF28C70EB11}" type="presOf" srcId="{5017E78A-9B96-4958-8307-A6618346A226}" destId="{DA49B4C6-EBC0-4ECB-A208-7698A3901D83}" srcOrd="0" destOrd="0" presId="urn:microsoft.com/office/officeart/2005/8/layout/hList1"/>
    <dgm:cxn modelId="{EAC9B547-1CA2-493B-9E78-428AD103421F}" srcId="{615C17C4-9858-45EB-96CD-012B2082F932}" destId="{F48527E5-DC8B-458A-B8A1-724F3180CA4B}" srcOrd="0" destOrd="0" parTransId="{39E5644C-0933-4AD6-9875-B72BCA4474E2}" sibTransId="{561D623A-C450-47BA-A1CB-732E4ACE07F1}"/>
    <dgm:cxn modelId="{07F8151F-7CB2-435D-98DF-1D11794D815D}" type="presOf" srcId="{403B90BC-E2B6-48D2-B9AC-EF4964150973}" destId="{6E16F80B-7EB7-4413-8476-6D1A5D2F9DDB}" srcOrd="0" destOrd="0" presId="urn:microsoft.com/office/officeart/2005/8/layout/hList1"/>
    <dgm:cxn modelId="{6B90C8B6-52CD-42B4-978D-8E741BCF9C8D}" type="presOf" srcId="{D70C6BE5-61AB-4027-8440-1F9851A946AC}" destId="{6E16F80B-7EB7-4413-8476-6D1A5D2F9DDB}" srcOrd="0" destOrd="3" presId="urn:microsoft.com/office/officeart/2005/8/layout/hList1"/>
    <dgm:cxn modelId="{F3F8755D-E9FF-4185-9B1E-D424361A8A6B}" srcId="{10301395-AA95-4175-AEF8-E007D03E9896}" destId="{5017E78A-9B96-4958-8307-A6618346A226}" srcOrd="0" destOrd="0" parTransId="{025F21E9-C289-4E62-951F-7EB793FB83F2}" sibTransId="{04D571E2-5CCA-424B-9EF9-C5C8BB405E87}"/>
    <dgm:cxn modelId="{76D59740-CE94-4571-BB51-0827B36DE63C}" type="presOf" srcId="{F48527E5-DC8B-458A-B8A1-724F3180CA4B}" destId="{9FB7DA99-6713-4AE2-B1AA-E780D1E3655E}" srcOrd="0" destOrd="0" presId="urn:microsoft.com/office/officeart/2005/8/layout/hList1"/>
    <dgm:cxn modelId="{567B8361-BD95-45B6-96A5-070D49F1378F}" type="presOf" srcId="{3B6BB0EB-8B3B-4D8E-82F2-C9C3A2F903BB}" destId="{8A3E97AD-AD46-404C-8E48-BF9D814975ED}" srcOrd="0" destOrd="0" presId="urn:microsoft.com/office/officeart/2005/8/layout/hList1"/>
    <dgm:cxn modelId="{4BA445E6-6911-4166-803C-8A1E4FCFD29F}" type="presOf" srcId="{DCBA6A25-1234-4BCF-A7A2-66A674419071}" destId="{DA49B4C6-EBC0-4ECB-A208-7698A3901D83}" srcOrd="0" destOrd="2" presId="urn:microsoft.com/office/officeart/2005/8/layout/hList1"/>
    <dgm:cxn modelId="{2177C832-1689-4FA4-BA62-1BADC169F540}" type="presOf" srcId="{4CB83552-9384-483C-97BF-65E7C5EC8344}" destId="{6E16F80B-7EB7-4413-8476-6D1A5D2F9DDB}" srcOrd="0" destOrd="1" presId="urn:microsoft.com/office/officeart/2005/8/layout/hList1"/>
    <dgm:cxn modelId="{037BF7DC-2257-4C51-AE46-A6A91153BC35}" srcId="{F48527E5-DC8B-458A-B8A1-724F3180CA4B}" destId="{403B90BC-E2B6-48D2-B9AC-EF4964150973}" srcOrd="0" destOrd="0" parTransId="{F37F4579-DBEF-4CD7-AB42-DAA5C6A422B6}" sibTransId="{C0DDE2CD-62EA-4FC3-B160-F8AC7B6B9EEF}"/>
    <dgm:cxn modelId="{CD2E5B4E-6F30-4E35-85AA-2FB0F3FE01B4}" type="presOf" srcId="{F19E33FC-8306-4660-8C91-81535F045EAB}" destId="{8A3E97AD-AD46-404C-8E48-BF9D814975ED}" srcOrd="0" destOrd="2" presId="urn:microsoft.com/office/officeart/2005/8/layout/hList1"/>
    <dgm:cxn modelId="{0BBA66B0-F267-499D-BB27-6E9C5F7B9D34}" srcId="{10301395-AA95-4175-AEF8-E007D03E9896}" destId="{12C94A1B-F585-4469-A7BA-2397AF2B68D1}" srcOrd="1" destOrd="0" parTransId="{EC4F0D8D-08F8-4D86-9286-1E49D10E1B3A}" sibTransId="{B2C9572E-EBB8-43DA-8F67-3721C75A4C66}"/>
    <dgm:cxn modelId="{44D6EF72-972D-4221-B0E1-57D87083BCEE}" srcId="{B6FB3AB1-F59B-4988-9AC9-D3200A4FED40}" destId="{F19E33FC-8306-4660-8C91-81535F045EAB}" srcOrd="2" destOrd="0" parTransId="{7F0889AC-D8A2-4C16-9368-F68F79F6C4ED}" sibTransId="{01E248A6-78AA-41FF-9417-BC381DD150BD}"/>
    <dgm:cxn modelId="{0928AB79-79F4-4E3D-80E9-33AE7BDC6DEF}" type="presOf" srcId="{4A044D5E-73F8-4154-A2FB-3B814BD216BB}" destId="{8A3E97AD-AD46-404C-8E48-BF9D814975ED}" srcOrd="0" destOrd="3" presId="urn:microsoft.com/office/officeart/2005/8/layout/hList1"/>
    <dgm:cxn modelId="{57FF910E-3AD6-43BE-81A5-FE417BC72BD0}" type="presOf" srcId="{12C94A1B-F585-4469-A7BA-2397AF2B68D1}" destId="{DA49B4C6-EBC0-4ECB-A208-7698A3901D83}" srcOrd="0" destOrd="1" presId="urn:microsoft.com/office/officeart/2005/8/layout/hList1"/>
    <dgm:cxn modelId="{D86993F0-18BB-442E-A434-6CFD48049CBC}" srcId="{615C17C4-9858-45EB-96CD-012B2082F932}" destId="{10301395-AA95-4175-AEF8-E007D03E9896}" srcOrd="2" destOrd="0" parTransId="{0DA6D5C0-77B9-4FD3-9FB0-034FB8FB5FD9}" sibTransId="{926297FD-9090-4587-80CF-40D440A31F18}"/>
    <dgm:cxn modelId="{C37B96AE-6A6E-4083-B67D-83AC81DD486A}" type="presParOf" srcId="{706BCA26-CE0F-4A47-ABC8-89E03F3BF767}" destId="{71EB2560-4C3D-480A-906B-D92F0565F648}" srcOrd="0" destOrd="0" presId="urn:microsoft.com/office/officeart/2005/8/layout/hList1"/>
    <dgm:cxn modelId="{564C877E-E687-47CF-B0CF-3E2CE302A2B8}" type="presParOf" srcId="{71EB2560-4C3D-480A-906B-D92F0565F648}" destId="{9FB7DA99-6713-4AE2-B1AA-E780D1E3655E}" srcOrd="0" destOrd="0" presId="urn:microsoft.com/office/officeart/2005/8/layout/hList1"/>
    <dgm:cxn modelId="{F571DDAA-2483-44D0-8BA6-7858A555353E}" type="presParOf" srcId="{71EB2560-4C3D-480A-906B-D92F0565F648}" destId="{6E16F80B-7EB7-4413-8476-6D1A5D2F9DDB}" srcOrd="1" destOrd="0" presId="urn:microsoft.com/office/officeart/2005/8/layout/hList1"/>
    <dgm:cxn modelId="{D4E61713-C4E0-41C2-AB94-F390C6765650}" type="presParOf" srcId="{706BCA26-CE0F-4A47-ABC8-89E03F3BF767}" destId="{B508FC91-F8F9-456A-93C0-5643B3D8FAE4}" srcOrd="1" destOrd="0" presId="urn:microsoft.com/office/officeart/2005/8/layout/hList1"/>
    <dgm:cxn modelId="{9FD47779-836B-4E5A-8497-757023CD7256}" type="presParOf" srcId="{706BCA26-CE0F-4A47-ABC8-89E03F3BF767}" destId="{937CEA46-D4AA-4B91-9473-CDE9BDD66633}" srcOrd="2" destOrd="0" presId="urn:microsoft.com/office/officeart/2005/8/layout/hList1"/>
    <dgm:cxn modelId="{DB7FE9EE-C9A6-4FD7-AC0B-3D55ED1E1DDD}" type="presParOf" srcId="{937CEA46-D4AA-4B91-9473-CDE9BDD66633}" destId="{444FC61A-325D-406B-88AA-CE32A915A833}" srcOrd="0" destOrd="0" presId="urn:microsoft.com/office/officeart/2005/8/layout/hList1"/>
    <dgm:cxn modelId="{77AB84D1-151C-4AB9-A271-AAC963A6F5EF}" type="presParOf" srcId="{937CEA46-D4AA-4B91-9473-CDE9BDD66633}" destId="{8A3E97AD-AD46-404C-8E48-BF9D814975ED}" srcOrd="1" destOrd="0" presId="urn:microsoft.com/office/officeart/2005/8/layout/hList1"/>
    <dgm:cxn modelId="{245F0A1D-CF9D-446D-8966-C8652F36F57E}" type="presParOf" srcId="{706BCA26-CE0F-4A47-ABC8-89E03F3BF767}" destId="{343F03CA-1B38-4CE3-A558-32B5A663D38F}" srcOrd="3" destOrd="0" presId="urn:microsoft.com/office/officeart/2005/8/layout/hList1"/>
    <dgm:cxn modelId="{7E777372-89EF-4BA7-90FD-82B5082FFD3F}" type="presParOf" srcId="{706BCA26-CE0F-4A47-ABC8-89E03F3BF767}" destId="{A3722551-DDB0-45D9-B4CD-D2D5A6F51851}" srcOrd="4" destOrd="0" presId="urn:microsoft.com/office/officeart/2005/8/layout/hList1"/>
    <dgm:cxn modelId="{BEEF1C96-2E7B-406B-B8CB-FF6322827322}" type="presParOf" srcId="{A3722551-DDB0-45D9-B4CD-D2D5A6F51851}" destId="{266940C1-43F3-4F91-AE7C-028FF4CE5EDC}" srcOrd="0" destOrd="0" presId="urn:microsoft.com/office/officeart/2005/8/layout/hList1"/>
    <dgm:cxn modelId="{C92E77BD-3500-45AA-BE1E-1B04FB163F23}" type="presParOf" srcId="{A3722551-DDB0-45D9-B4CD-D2D5A6F51851}" destId="{DA49B4C6-EBC0-4ECB-A208-7698A3901D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9C9A1D-8549-CF49-A40B-2C710D3BE3A5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9470EE-DF01-FE4B-87F5-34B9F48BA968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>
              <a:solidFill>
                <a:schemeClr val="bg1"/>
              </a:solidFill>
            </a:rPr>
            <a:t>Entity level (website):</a:t>
          </a:r>
          <a:endParaRPr lang="en-US" dirty="0">
            <a:solidFill>
              <a:schemeClr val="bg1"/>
            </a:solidFill>
          </a:endParaRPr>
        </a:p>
      </dgm:t>
    </dgm:pt>
    <dgm:pt modelId="{E2643668-6678-5C4A-A2FF-B679E96290C6}" type="parTrans" cxnId="{86F6A21E-BA19-574A-8D24-94A886ED88DB}">
      <dgm:prSet/>
      <dgm:spPr/>
      <dgm:t>
        <a:bodyPr/>
        <a:lstStyle/>
        <a:p>
          <a:endParaRPr lang="en-US"/>
        </a:p>
      </dgm:t>
    </dgm:pt>
    <dgm:pt modelId="{C3D5230B-8629-BA44-9680-D6013C31716B}" type="sibTrans" cxnId="{86F6A21E-BA19-574A-8D24-94A886ED88DB}">
      <dgm:prSet/>
      <dgm:spPr/>
      <dgm:t>
        <a:bodyPr/>
        <a:lstStyle/>
        <a:p>
          <a:endParaRPr lang="en-US"/>
        </a:p>
      </dgm:t>
    </dgm:pt>
    <dgm:pt modelId="{BBE82B50-96E5-CC49-AAE4-1ABD8FD47D3C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714168C0-7A2D-7B4A-95DF-EE6AA8886859}" type="parTrans" cxnId="{D2EDA821-2169-FC4A-AED5-D124888FFC8C}">
      <dgm:prSet/>
      <dgm:spPr/>
      <dgm:t>
        <a:bodyPr/>
        <a:lstStyle/>
        <a:p>
          <a:endParaRPr lang="en-US"/>
        </a:p>
      </dgm:t>
    </dgm:pt>
    <dgm:pt modelId="{E5AAB328-FBF1-7B46-9329-F752837D6950}" type="sibTrans" cxnId="{D2EDA821-2169-FC4A-AED5-D124888FFC8C}">
      <dgm:prSet/>
      <dgm:spPr/>
      <dgm:t>
        <a:bodyPr/>
        <a:lstStyle/>
        <a:p>
          <a:endParaRPr lang="en-US"/>
        </a:p>
      </dgm:t>
    </dgm:pt>
    <dgm:pt modelId="{3DE651D2-719D-F94F-88EF-5DF9908E995F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b="1" dirty="0">
            <a:solidFill>
              <a:srgbClr val="FF0000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>
              <a:solidFill>
                <a:schemeClr val="bg1"/>
              </a:solidFill>
            </a:rPr>
            <a:t>Product level (precontractual information):</a:t>
          </a:r>
          <a:endParaRPr lang="en-US" sz="2400" dirty="0">
            <a:solidFill>
              <a:schemeClr val="bg1"/>
            </a:solidFill>
          </a:endParaRPr>
        </a:p>
        <a:p>
          <a:pPr marL="0"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dirty="0">
            <a:solidFill>
              <a:schemeClr val="bg1"/>
            </a:solidFill>
          </a:endParaRPr>
        </a:p>
      </dgm:t>
    </dgm:pt>
    <dgm:pt modelId="{A3A8CF0E-BDB3-C343-9CCE-59B44C65D0D4}" type="parTrans" cxnId="{8B25F2BD-225E-8141-9E52-DF74E2EB3AC4}">
      <dgm:prSet/>
      <dgm:spPr/>
      <dgm:t>
        <a:bodyPr/>
        <a:lstStyle/>
        <a:p>
          <a:endParaRPr lang="en-US"/>
        </a:p>
      </dgm:t>
    </dgm:pt>
    <dgm:pt modelId="{CEB899BE-40D4-4444-AF8D-AEF9EDE29210}" type="sibTrans" cxnId="{8B25F2BD-225E-8141-9E52-DF74E2EB3AC4}">
      <dgm:prSet/>
      <dgm:spPr/>
      <dgm:t>
        <a:bodyPr/>
        <a:lstStyle/>
        <a:p>
          <a:endParaRPr lang="en-US"/>
        </a:p>
      </dgm:t>
    </dgm:pt>
    <dgm:pt modelId="{76561F9E-5E73-E449-9956-E4AE9C9ED8F4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82EA39CA-24B9-3D4A-813C-7A0C3B4B98F9}" type="parTrans" cxnId="{272511F6-856C-8D49-BE5A-A59450325729}">
      <dgm:prSet/>
      <dgm:spPr/>
      <dgm:t>
        <a:bodyPr/>
        <a:lstStyle/>
        <a:p>
          <a:endParaRPr lang="en-US"/>
        </a:p>
      </dgm:t>
    </dgm:pt>
    <dgm:pt modelId="{22F60D76-0C2F-4C48-9E3B-DD8B321198F5}" type="sibTrans" cxnId="{272511F6-856C-8D49-BE5A-A59450325729}">
      <dgm:prSet/>
      <dgm:spPr/>
      <dgm:t>
        <a:bodyPr/>
        <a:lstStyle/>
        <a:p>
          <a:endParaRPr lang="en-US"/>
        </a:p>
      </dgm:t>
    </dgm:pt>
    <dgm:pt modelId="{4F676AFF-90CC-0242-8B7B-A701E4BF15B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Policies on integration of sustainability risks in investment decisions and advice</a:t>
          </a:r>
        </a:p>
      </dgm:t>
    </dgm:pt>
    <dgm:pt modelId="{44146573-9DC9-0540-8F06-967CC56074D3}" type="parTrans" cxnId="{2020154B-E84E-FE44-8D75-782289F04170}">
      <dgm:prSet/>
      <dgm:spPr/>
      <dgm:t>
        <a:bodyPr/>
        <a:lstStyle/>
        <a:p>
          <a:endParaRPr lang="en-US"/>
        </a:p>
      </dgm:t>
    </dgm:pt>
    <dgm:pt modelId="{A9E37F51-0C22-9F4B-9664-7FAAF7F9C004}" type="sibTrans" cxnId="{2020154B-E84E-FE44-8D75-782289F04170}">
      <dgm:prSet/>
      <dgm:spPr/>
      <dgm:t>
        <a:bodyPr/>
        <a:lstStyle/>
        <a:p>
          <a:endParaRPr lang="en-US"/>
        </a:p>
      </dgm:t>
    </dgm:pt>
    <dgm:pt modelId="{F9E6EF69-071A-224D-9E6B-A38F35C60935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Adverse sustainability risks at entity level</a:t>
          </a:r>
          <a:endParaRPr lang="en-US" dirty="0">
            <a:solidFill>
              <a:schemeClr val="tx1"/>
            </a:solidFill>
          </a:endParaRPr>
        </a:p>
      </dgm:t>
    </dgm:pt>
    <dgm:pt modelId="{6115F75E-7A1B-DA43-BD4B-610AAA721E26}" type="parTrans" cxnId="{ACEBE4A6-A0C6-B148-A0A5-5439939E7D9C}">
      <dgm:prSet/>
      <dgm:spPr/>
      <dgm:t>
        <a:bodyPr/>
        <a:lstStyle/>
        <a:p>
          <a:endParaRPr lang="en-US"/>
        </a:p>
      </dgm:t>
    </dgm:pt>
    <dgm:pt modelId="{20687DF1-79D4-5B40-BA91-AF5B9310006E}" type="sibTrans" cxnId="{ACEBE4A6-A0C6-B148-A0A5-5439939E7D9C}">
      <dgm:prSet/>
      <dgm:spPr/>
      <dgm:t>
        <a:bodyPr/>
        <a:lstStyle/>
        <a:p>
          <a:endParaRPr lang="en-US"/>
        </a:p>
      </dgm:t>
    </dgm:pt>
    <dgm:pt modelId="{4B7A9F31-4671-6544-8695-4D228B57708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Remuneration policy </a:t>
          </a:r>
        </a:p>
      </dgm:t>
    </dgm:pt>
    <dgm:pt modelId="{9565A3B4-CF5D-2C42-BD95-D07B16C90EDF}" type="parTrans" cxnId="{0086CA55-4C1F-984F-9F9D-128BA829B78A}">
      <dgm:prSet/>
      <dgm:spPr/>
      <dgm:t>
        <a:bodyPr/>
        <a:lstStyle/>
        <a:p>
          <a:endParaRPr lang="en-US"/>
        </a:p>
      </dgm:t>
    </dgm:pt>
    <dgm:pt modelId="{20F29497-D60D-5840-9765-73D0729BFE2B}" type="sibTrans" cxnId="{0086CA55-4C1F-984F-9F9D-128BA829B78A}">
      <dgm:prSet/>
      <dgm:spPr/>
      <dgm:t>
        <a:bodyPr/>
        <a:lstStyle/>
        <a:p>
          <a:endParaRPr lang="en-US"/>
        </a:p>
      </dgm:t>
    </dgm:pt>
    <dgm:pt modelId="{0362398B-F021-384E-9847-4B2A90FE256B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Adverse sustainability impact at product level</a:t>
          </a:r>
          <a:endParaRPr lang="en-US" dirty="0">
            <a:solidFill>
              <a:schemeClr val="tx1"/>
            </a:solidFill>
          </a:endParaRPr>
        </a:p>
      </dgm:t>
    </dgm:pt>
    <dgm:pt modelId="{CAFF6267-A810-9240-A2FC-13F9BEEF97C4}" type="parTrans" cxnId="{E214EE99-EDC3-8146-9B0A-7EFBCD76F9B8}">
      <dgm:prSet/>
      <dgm:spPr/>
      <dgm:t>
        <a:bodyPr/>
        <a:lstStyle/>
        <a:p>
          <a:endParaRPr lang="en-US"/>
        </a:p>
      </dgm:t>
    </dgm:pt>
    <dgm:pt modelId="{71AABA71-1397-D847-8C87-BECE7A9E7F9B}" type="sibTrans" cxnId="{E214EE99-EDC3-8146-9B0A-7EFBCD76F9B8}">
      <dgm:prSet/>
      <dgm:spPr/>
      <dgm:t>
        <a:bodyPr/>
        <a:lstStyle/>
        <a:p>
          <a:endParaRPr lang="en-US"/>
        </a:p>
      </dgm:t>
    </dgm:pt>
    <dgm:pt modelId="{4C99C10D-D05F-EF4B-9FDB-46E0956C028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Characteristics, objectives, benchmarks of ESG products and products with a “sustainable investment” objective</a:t>
          </a:r>
        </a:p>
      </dgm:t>
    </dgm:pt>
    <dgm:pt modelId="{4D49D63B-BDEF-7A40-B50D-2AA720019A03}" type="parTrans" cxnId="{5B1D97DF-483C-CD4C-9C8E-8973D51153C2}">
      <dgm:prSet/>
      <dgm:spPr/>
      <dgm:t>
        <a:bodyPr/>
        <a:lstStyle/>
        <a:p>
          <a:endParaRPr lang="en-US"/>
        </a:p>
      </dgm:t>
    </dgm:pt>
    <dgm:pt modelId="{F1E91F30-2135-564C-9F54-E23CF039A433}" type="sibTrans" cxnId="{5B1D97DF-483C-CD4C-9C8E-8973D51153C2}">
      <dgm:prSet/>
      <dgm:spPr/>
      <dgm:t>
        <a:bodyPr/>
        <a:lstStyle/>
        <a:p>
          <a:endParaRPr lang="en-US"/>
        </a:p>
      </dgm:t>
    </dgm:pt>
    <dgm:pt modelId="{5D342A73-7015-2346-A21E-1B996ED618C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Impact of sustainability risks on returns of financial products</a:t>
          </a:r>
        </a:p>
      </dgm:t>
    </dgm:pt>
    <dgm:pt modelId="{DC63BD2A-3253-DA4C-A9EE-AE1E1D43B1EE}" type="sibTrans" cxnId="{3EE2B4D1-0039-9849-9C6B-C001C4710E35}">
      <dgm:prSet/>
      <dgm:spPr/>
      <dgm:t>
        <a:bodyPr/>
        <a:lstStyle/>
        <a:p>
          <a:endParaRPr lang="en-US"/>
        </a:p>
      </dgm:t>
    </dgm:pt>
    <dgm:pt modelId="{169BAA9F-E083-B446-B657-0A47CE4AE2D1}" type="parTrans" cxnId="{3EE2B4D1-0039-9849-9C6B-C001C4710E35}">
      <dgm:prSet/>
      <dgm:spPr/>
      <dgm:t>
        <a:bodyPr/>
        <a:lstStyle/>
        <a:p>
          <a:endParaRPr lang="en-US"/>
        </a:p>
      </dgm:t>
    </dgm:pt>
    <dgm:pt modelId="{63863D25-8393-E54B-A89D-0051400A25C0}" type="pres">
      <dgm:prSet presAssocID="{839C9A1D-8549-CF49-A40B-2C710D3BE3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04E2EE-364F-6B4E-8AAF-29645B220671}" type="pres">
      <dgm:prSet presAssocID="{489470EE-DF01-FE4B-87F5-34B9F48BA968}" presName="composite" presStyleCnt="0"/>
      <dgm:spPr/>
    </dgm:pt>
    <dgm:pt modelId="{D01C3C13-947B-474F-8D61-E3DB1E383302}" type="pres">
      <dgm:prSet presAssocID="{489470EE-DF01-FE4B-87F5-34B9F48BA96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7D324-EDF2-5D4A-9662-A22B31323A73}" type="pres">
      <dgm:prSet presAssocID="{489470EE-DF01-FE4B-87F5-34B9F48BA96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FD38A-97B3-A04E-9BF3-042DE3E4C624}" type="pres">
      <dgm:prSet presAssocID="{C3D5230B-8629-BA44-9680-D6013C31716B}" presName="space" presStyleCnt="0"/>
      <dgm:spPr/>
    </dgm:pt>
    <dgm:pt modelId="{6F5FE91E-A609-8A45-900B-3E0DF661B9D0}" type="pres">
      <dgm:prSet presAssocID="{3DE651D2-719D-F94F-88EF-5DF9908E995F}" presName="composite" presStyleCnt="0"/>
      <dgm:spPr/>
    </dgm:pt>
    <dgm:pt modelId="{6DE54490-A232-6D43-AA05-24BC97DF0489}" type="pres">
      <dgm:prSet presAssocID="{3DE651D2-719D-F94F-88EF-5DF9908E995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5849F-E23A-8C44-BCD8-968DF3FE02A9}" type="pres">
      <dgm:prSet presAssocID="{3DE651D2-719D-F94F-88EF-5DF9908E995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CC08DD-49A2-A14C-A850-19334438ABD0}" type="presOf" srcId="{76561F9E-5E73-E449-9956-E4AE9C9ED8F4}" destId="{D2A5849F-E23A-8C44-BCD8-968DF3FE02A9}" srcOrd="0" destOrd="0" presId="urn:microsoft.com/office/officeart/2005/8/layout/hList1"/>
    <dgm:cxn modelId="{0086CA55-4C1F-984F-9F9D-128BA829B78A}" srcId="{489470EE-DF01-FE4B-87F5-34B9F48BA968}" destId="{4B7A9F31-4671-6544-8695-4D228B577083}" srcOrd="3" destOrd="0" parTransId="{9565A3B4-CF5D-2C42-BD95-D07B16C90EDF}" sibTransId="{20F29497-D60D-5840-9765-73D0729BFE2B}"/>
    <dgm:cxn modelId="{CC24C957-A5A0-7C4A-8B74-D1294A1C6414}" type="presOf" srcId="{3DE651D2-719D-F94F-88EF-5DF9908E995F}" destId="{6DE54490-A232-6D43-AA05-24BC97DF0489}" srcOrd="0" destOrd="0" presId="urn:microsoft.com/office/officeart/2005/8/layout/hList1"/>
    <dgm:cxn modelId="{272511F6-856C-8D49-BE5A-A59450325729}" srcId="{3DE651D2-719D-F94F-88EF-5DF9908E995F}" destId="{76561F9E-5E73-E449-9956-E4AE9C9ED8F4}" srcOrd="0" destOrd="0" parTransId="{82EA39CA-24B9-3D4A-813C-7A0C3B4B98F9}" sibTransId="{22F60D76-0C2F-4C48-9E3B-DD8B321198F5}"/>
    <dgm:cxn modelId="{ACEBE4A6-A0C6-B148-A0A5-5439939E7D9C}" srcId="{489470EE-DF01-FE4B-87F5-34B9F48BA968}" destId="{F9E6EF69-071A-224D-9E6B-A38F35C60935}" srcOrd="2" destOrd="0" parTransId="{6115F75E-7A1B-DA43-BD4B-610AAA721E26}" sibTransId="{20687DF1-79D4-5B40-BA91-AF5B9310006E}"/>
    <dgm:cxn modelId="{86F6A21E-BA19-574A-8D24-94A886ED88DB}" srcId="{839C9A1D-8549-CF49-A40B-2C710D3BE3A5}" destId="{489470EE-DF01-FE4B-87F5-34B9F48BA968}" srcOrd="0" destOrd="0" parTransId="{E2643668-6678-5C4A-A2FF-B679E96290C6}" sibTransId="{C3D5230B-8629-BA44-9680-D6013C31716B}"/>
    <dgm:cxn modelId="{0AC02FE8-DB84-6342-A959-2CF869DF16A1}" type="presOf" srcId="{4C99C10D-D05F-EF4B-9FDB-46E0956C0288}" destId="{D2A5849F-E23A-8C44-BCD8-968DF3FE02A9}" srcOrd="0" destOrd="3" presId="urn:microsoft.com/office/officeart/2005/8/layout/hList1"/>
    <dgm:cxn modelId="{DC9E2B97-2211-8144-A7EA-703F2EFD6826}" type="presOf" srcId="{BBE82B50-96E5-CC49-AAE4-1ABD8FD47D3C}" destId="{0387D324-EDF2-5D4A-9662-A22B31323A73}" srcOrd="0" destOrd="0" presId="urn:microsoft.com/office/officeart/2005/8/layout/hList1"/>
    <dgm:cxn modelId="{E214EE99-EDC3-8146-9B0A-7EFBCD76F9B8}" srcId="{3DE651D2-719D-F94F-88EF-5DF9908E995F}" destId="{0362398B-F021-384E-9847-4B2A90FE256B}" srcOrd="2" destOrd="0" parTransId="{CAFF6267-A810-9240-A2FC-13F9BEEF97C4}" sibTransId="{71AABA71-1397-D847-8C87-BECE7A9E7F9B}"/>
    <dgm:cxn modelId="{FDBBE9FB-C317-6241-904A-4B6D4D2D6E3D}" type="presOf" srcId="{839C9A1D-8549-CF49-A40B-2C710D3BE3A5}" destId="{63863D25-8393-E54B-A89D-0051400A25C0}" srcOrd="0" destOrd="0" presId="urn:microsoft.com/office/officeart/2005/8/layout/hList1"/>
    <dgm:cxn modelId="{A12A4A02-4BA6-6143-B1ED-C32C5029D040}" type="presOf" srcId="{489470EE-DF01-FE4B-87F5-34B9F48BA968}" destId="{D01C3C13-947B-474F-8D61-E3DB1E383302}" srcOrd="0" destOrd="0" presId="urn:microsoft.com/office/officeart/2005/8/layout/hList1"/>
    <dgm:cxn modelId="{A9153268-E6C6-724C-93B4-4E0D5A082157}" type="presOf" srcId="{0362398B-F021-384E-9847-4B2A90FE256B}" destId="{D2A5849F-E23A-8C44-BCD8-968DF3FE02A9}" srcOrd="0" destOrd="2" presId="urn:microsoft.com/office/officeart/2005/8/layout/hList1"/>
    <dgm:cxn modelId="{8B25F2BD-225E-8141-9E52-DF74E2EB3AC4}" srcId="{839C9A1D-8549-CF49-A40B-2C710D3BE3A5}" destId="{3DE651D2-719D-F94F-88EF-5DF9908E995F}" srcOrd="1" destOrd="0" parTransId="{A3A8CF0E-BDB3-C343-9CCE-59B44C65D0D4}" sibTransId="{CEB899BE-40D4-4444-AF8D-AEF9EDE29210}"/>
    <dgm:cxn modelId="{2020154B-E84E-FE44-8D75-782289F04170}" srcId="{489470EE-DF01-FE4B-87F5-34B9F48BA968}" destId="{4F676AFF-90CC-0242-8B7B-A701E4BF15BB}" srcOrd="1" destOrd="0" parTransId="{44146573-9DC9-0540-8F06-967CC56074D3}" sibTransId="{A9E37F51-0C22-9F4B-9664-7FAAF7F9C004}"/>
    <dgm:cxn modelId="{86D3030E-9A44-F247-9350-BFE06E14438F}" type="presOf" srcId="{5D342A73-7015-2346-A21E-1B996ED618C6}" destId="{D2A5849F-E23A-8C44-BCD8-968DF3FE02A9}" srcOrd="0" destOrd="1" presId="urn:microsoft.com/office/officeart/2005/8/layout/hList1"/>
    <dgm:cxn modelId="{80AB8D66-FC7D-FE49-AB15-652F8301976A}" type="presOf" srcId="{4F676AFF-90CC-0242-8B7B-A701E4BF15BB}" destId="{0387D324-EDF2-5D4A-9662-A22B31323A73}" srcOrd="0" destOrd="1" presId="urn:microsoft.com/office/officeart/2005/8/layout/hList1"/>
    <dgm:cxn modelId="{3D3FFCDC-4CFF-084E-885C-AECC7E43DCC1}" type="presOf" srcId="{4B7A9F31-4671-6544-8695-4D228B577083}" destId="{0387D324-EDF2-5D4A-9662-A22B31323A73}" srcOrd="0" destOrd="3" presId="urn:microsoft.com/office/officeart/2005/8/layout/hList1"/>
    <dgm:cxn modelId="{D2EDA821-2169-FC4A-AED5-D124888FFC8C}" srcId="{489470EE-DF01-FE4B-87F5-34B9F48BA968}" destId="{BBE82B50-96E5-CC49-AAE4-1ABD8FD47D3C}" srcOrd="0" destOrd="0" parTransId="{714168C0-7A2D-7B4A-95DF-EE6AA8886859}" sibTransId="{E5AAB328-FBF1-7B46-9329-F752837D6950}"/>
    <dgm:cxn modelId="{5B1D97DF-483C-CD4C-9C8E-8973D51153C2}" srcId="{3DE651D2-719D-F94F-88EF-5DF9908E995F}" destId="{4C99C10D-D05F-EF4B-9FDB-46E0956C0288}" srcOrd="3" destOrd="0" parTransId="{4D49D63B-BDEF-7A40-B50D-2AA720019A03}" sibTransId="{F1E91F30-2135-564C-9F54-E23CF039A433}"/>
    <dgm:cxn modelId="{E0FCDDEB-AF71-DA4E-8B76-5BBC42677C33}" type="presOf" srcId="{F9E6EF69-071A-224D-9E6B-A38F35C60935}" destId="{0387D324-EDF2-5D4A-9662-A22B31323A73}" srcOrd="0" destOrd="2" presId="urn:microsoft.com/office/officeart/2005/8/layout/hList1"/>
    <dgm:cxn modelId="{3EE2B4D1-0039-9849-9C6B-C001C4710E35}" srcId="{3DE651D2-719D-F94F-88EF-5DF9908E995F}" destId="{5D342A73-7015-2346-A21E-1B996ED618C6}" srcOrd="1" destOrd="0" parTransId="{169BAA9F-E083-B446-B657-0A47CE4AE2D1}" sibTransId="{DC63BD2A-3253-DA4C-A9EE-AE1E1D43B1EE}"/>
    <dgm:cxn modelId="{382E1F6D-1EE0-EC43-BA43-3700344501D1}" type="presParOf" srcId="{63863D25-8393-E54B-A89D-0051400A25C0}" destId="{DD04E2EE-364F-6B4E-8AAF-29645B220671}" srcOrd="0" destOrd="0" presId="urn:microsoft.com/office/officeart/2005/8/layout/hList1"/>
    <dgm:cxn modelId="{99F611E1-DAFE-154A-A503-37B730A96EA2}" type="presParOf" srcId="{DD04E2EE-364F-6B4E-8AAF-29645B220671}" destId="{D01C3C13-947B-474F-8D61-E3DB1E383302}" srcOrd="0" destOrd="0" presId="urn:microsoft.com/office/officeart/2005/8/layout/hList1"/>
    <dgm:cxn modelId="{5E1533E4-4BB5-C64A-9908-7C451D0B59FA}" type="presParOf" srcId="{DD04E2EE-364F-6B4E-8AAF-29645B220671}" destId="{0387D324-EDF2-5D4A-9662-A22B31323A73}" srcOrd="1" destOrd="0" presId="urn:microsoft.com/office/officeart/2005/8/layout/hList1"/>
    <dgm:cxn modelId="{2ABE074E-8618-3544-9B9E-F2F3A9348080}" type="presParOf" srcId="{63863D25-8393-E54B-A89D-0051400A25C0}" destId="{BA7FD38A-97B3-A04E-9BF3-042DE3E4C624}" srcOrd="1" destOrd="0" presId="urn:microsoft.com/office/officeart/2005/8/layout/hList1"/>
    <dgm:cxn modelId="{5FA8C85B-67DA-6847-B541-B1450A6FDB98}" type="presParOf" srcId="{63863D25-8393-E54B-A89D-0051400A25C0}" destId="{6F5FE91E-A609-8A45-900B-3E0DF661B9D0}" srcOrd="2" destOrd="0" presId="urn:microsoft.com/office/officeart/2005/8/layout/hList1"/>
    <dgm:cxn modelId="{F8411311-41E1-374C-AD7F-FEFBFECCFE55}" type="presParOf" srcId="{6F5FE91E-A609-8A45-900B-3E0DF661B9D0}" destId="{6DE54490-A232-6D43-AA05-24BC97DF0489}" srcOrd="0" destOrd="0" presId="urn:microsoft.com/office/officeart/2005/8/layout/hList1"/>
    <dgm:cxn modelId="{C8F5380C-15CF-564C-9C2E-68B9D9D1A33E}" type="presParOf" srcId="{6F5FE91E-A609-8A45-900B-3E0DF661B9D0}" destId="{D2A5849F-E23A-8C44-BCD8-968DF3FE02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BBCAAE-9DC9-454A-BD13-4C2BE668DC84}" type="doc">
      <dgm:prSet loTypeId="urn:microsoft.com/office/officeart/2008/layout/Squa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0E95CA-FDC2-4E9E-B804-06AA68129010}">
      <dgm:prSet phldrT="[Text]" custT="1"/>
      <dgm:spPr/>
      <dgm:t>
        <a:bodyPr/>
        <a:lstStyle/>
        <a:p>
          <a:r>
            <a:rPr lang="en-US" sz="2400" b="0"/>
            <a:t>EN</a:t>
          </a:r>
        </a:p>
      </dgm:t>
    </dgm:pt>
    <dgm:pt modelId="{493B8DF1-318B-40FE-8CBE-5DC827F468C7}" type="parTrans" cxnId="{511AF1A7-6215-4A1D-B4E9-7FAE54CEC4D9}">
      <dgm:prSet/>
      <dgm:spPr/>
      <dgm:t>
        <a:bodyPr/>
        <a:lstStyle/>
        <a:p>
          <a:endParaRPr lang="en-US" sz="3200" b="0"/>
        </a:p>
      </dgm:t>
    </dgm:pt>
    <dgm:pt modelId="{3E57D8D8-027C-4D81-AE92-40C1545D0291}" type="sibTrans" cxnId="{511AF1A7-6215-4A1D-B4E9-7FAE54CEC4D9}">
      <dgm:prSet/>
      <dgm:spPr/>
      <dgm:t>
        <a:bodyPr/>
        <a:lstStyle/>
        <a:p>
          <a:endParaRPr lang="en-US" sz="3200" b="0"/>
        </a:p>
      </dgm:t>
    </dgm:pt>
    <dgm:pt modelId="{542534C6-1283-4C05-8B5E-D20F1D7A1741}">
      <dgm:prSet phldrT="[Text]" custT="1"/>
      <dgm:spPr/>
      <dgm:t>
        <a:bodyPr/>
        <a:lstStyle/>
        <a:p>
          <a:r>
            <a:rPr lang="en-US" sz="1400" b="0"/>
            <a:t>Sustainability factor</a:t>
          </a:r>
        </a:p>
      </dgm:t>
    </dgm:pt>
    <dgm:pt modelId="{6FD5E277-1FA7-4EDB-A0FA-8AF0593B4B87}" type="parTrans" cxnId="{C8E1E538-8913-47BE-8149-DF82815A55CD}">
      <dgm:prSet/>
      <dgm:spPr/>
      <dgm:t>
        <a:bodyPr/>
        <a:lstStyle/>
        <a:p>
          <a:endParaRPr lang="en-US" sz="3200" b="0"/>
        </a:p>
      </dgm:t>
    </dgm:pt>
    <dgm:pt modelId="{93FA6B33-5CAF-4BCF-A55D-495E2D8C583C}" type="sibTrans" cxnId="{C8E1E538-8913-47BE-8149-DF82815A55CD}">
      <dgm:prSet/>
      <dgm:spPr/>
      <dgm:t>
        <a:bodyPr/>
        <a:lstStyle/>
        <a:p>
          <a:endParaRPr lang="en-US" sz="3200" b="0"/>
        </a:p>
      </dgm:t>
    </dgm:pt>
    <dgm:pt modelId="{08B571A8-8F02-4876-8EBA-841DD294721B}">
      <dgm:prSet phldrT="[Text]" custT="1"/>
      <dgm:spPr/>
      <dgm:t>
        <a:bodyPr/>
        <a:lstStyle/>
        <a:p>
          <a:r>
            <a:rPr lang="en-US" sz="1400" b="0"/>
            <a:t>Ecologisch duurzame belegging</a:t>
          </a:r>
        </a:p>
      </dgm:t>
    </dgm:pt>
    <dgm:pt modelId="{C38181FC-AD4C-41DD-93EE-C49FFEA2E21B}" type="parTrans" cxnId="{CF4EFDC4-D5AA-4092-AC0D-4320A35D7E2F}">
      <dgm:prSet/>
      <dgm:spPr/>
      <dgm:t>
        <a:bodyPr/>
        <a:lstStyle/>
        <a:p>
          <a:endParaRPr lang="en-US" sz="3200" b="0"/>
        </a:p>
      </dgm:t>
    </dgm:pt>
    <dgm:pt modelId="{26681C30-A879-4531-8DAD-F4C31F6B4C47}" type="sibTrans" cxnId="{CF4EFDC4-D5AA-4092-AC0D-4320A35D7E2F}">
      <dgm:prSet/>
      <dgm:spPr/>
      <dgm:t>
        <a:bodyPr/>
        <a:lstStyle/>
        <a:p>
          <a:endParaRPr lang="en-US" sz="3200" b="0"/>
        </a:p>
      </dgm:t>
    </dgm:pt>
    <dgm:pt modelId="{3DFA7D72-A1A2-4998-B026-64F211EA630E}">
      <dgm:prSet phldrT="[Text]" custT="1"/>
      <dgm:spPr/>
      <dgm:t>
        <a:bodyPr/>
        <a:lstStyle/>
        <a:p>
          <a:r>
            <a:rPr lang="en-US" sz="1400" b="0"/>
            <a:t>Duurzaamheidsfactor</a:t>
          </a:r>
        </a:p>
      </dgm:t>
    </dgm:pt>
    <dgm:pt modelId="{1F5580D4-545F-4F82-BEB2-5DECF7DB7DAF}" type="parTrans" cxnId="{9A0E353A-4307-469F-AAA3-C9B4739BF780}">
      <dgm:prSet/>
      <dgm:spPr/>
      <dgm:t>
        <a:bodyPr/>
        <a:lstStyle/>
        <a:p>
          <a:endParaRPr lang="en-US" sz="3200" b="0"/>
        </a:p>
      </dgm:t>
    </dgm:pt>
    <dgm:pt modelId="{6E08FD9E-7104-4459-A9FD-76F0C303D8D3}" type="sibTrans" cxnId="{9A0E353A-4307-469F-AAA3-C9B4739BF780}">
      <dgm:prSet/>
      <dgm:spPr/>
      <dgm:t>
        <a:bodyPr/>
        <a:lstStyle/>
        <a:p>
          <a:endParaRPr lang="en-US" sz="3200" b="0"/>
        </a:p>
      </dgm:t>
    </dgm:pt>
    <dgm:pt modelId="{CF299636-3E32-42AE-BE67-16014C326225}">
      <dgm:prSet phldrT="[Text]" custT="1"/>
      <dgm:spPr/>
      <dgm:t>
        <a:bodyPr/>
        <a:lstStyle/>
        <a:p>
          <a:r>
            <a:rPr lang="en-US" sz="2400" b="0"/>
            <a:t>FR</a:t>
          </a:r>
        </a:p>
      </dgm:t>
    </dgm:pt>
    <dgm:pt modelId="{E8BC2E23-C692-48E7-B873-2BD7A6184426}" type="parTrans" cxnId="{4DB5D7B0-3CD2-4621-9FB5-56738877B6D9}">
      <dgm:prSet/>
      <dgm:spPr/>
      <dgm:t>
        <a:bodyPr/>
        <a:lstStyle/>
        <a:p>
          <a:endParaRPr lang="en-US" sz="3200" b="0"/>
        </a:p>
      </dgm:t>
    </dgm:pt>
    <dgm:pt modelId="{3B72F31A-3EF6-4E48-8791-0A8A00CDF588}" type="sibTrans" cxnId="{4DB5D7B0-3CD2-4621-9FB5-56738877B6D9}">
      <dgm:prSet/>
      <dgm:spPr/>
      <dgm:t>
        <a:bodyPr/>
        <a:lstStyle/>
        <a:p>
          <a:endParaRPr lang="en-US" sz="3200" b="0"/>
        </a:p>
      </dgm:t>
    </dgm:pt>
    <dgm:pt modelId="{E1261323-D12D-40FF-B983-A97EA12D3C8F}">
      <dgm:prSet phldrT="[Text]" custT="1"/>
      <dgm:spPr/>
      <dgm:t>
        <a:bodyPr/>
        <a:lstStyle/>
        <a:p>
          <a:r>
            <a:rPr lang="en-US" sz="1400" b="0"/>
            <a:t>Duurzaamheidsrisico</a:t>
          </a:r>
        </a:p>
      </dgm:t>
    </dgm:pt>
    <dgm:pt modelId="{A78A25B3-3EEE-42A3-AE94-D9085F43DD7A}" type="parTrans" cxnId="{1E338A94-7ABA-48C8-AA4C-FA7A314A175B}">
      <dgm:prSet/>
      <dgm:spPr/>
      <dgm:t>
        <a:bodyPr/>
        <a:lstStyle/>
        <a:p>
          <a:endParaRPr lang="en-US" sz="3200" b="0"/>
        </a:p>
      </dgm:t>
    </dgm:pt>
    <dgm:pt modelId="{90A30E51-1424-4D5B-BC2A-9058A56D21DD}" type="sibTrans" cxnId="{1E338A94-7ABA-48C8-AA4C-FA7A314A175B}">
      <dgm:prSet/>
      <dgm:spPr/>
      <dgm:t>
        <a:bodyPr/>
        <a:lstStyle/>
        <a:p>
          <a:endParaRPr lang="en-US" sz="3200" b="0"/>
        </a:p>
      </dgm:t>
    </dgm:pt>
    <dgm:pt modelId="{4133A27B-30EA-414E-83CC-8AD05E5A073A}">
      <dgm:prSet phldrT="[Text]" custT="1"/>
      <dgm:spPr/>
      <dgm:t>
        <a:bodyPr/>
        <a:lstStyle/>
        <a:p>
          <a:r>
            <a:rPr lang="en-US" sz="1400" b="0"/>
            <a:t>Duurzaamheidsvoorkeuren</a:t>
          </a:r>
        </a:p>
      </dgm:t>
    </dgm:pt>
    <dgm:pt modelId="{CA5E474B-1FE8-48A7-9EDF-E71F54D3CFD6}" type="parTrans" cxnId="{7BF6DDA4-E9C9-4B28-8C82-F3EF8CFC64BA}">
      <dgm:prSet/>
      <dgm:spPr/>
      <dgm:t>
        <a:bodyPr/>
        <a:lstStyle/>
        <a:p>
          <a:endParaRPr lang="en-US" sz="3200" b="0"/>
        </a:p>
      </dgm:t>
    </dgm:pt>
    <dgm:pt modelId="{224AE771-2E94-4E76-9DF1-1CB6685BFC4C}" type="sibTrans" cxnId="{7BF6DDA4-E9C9-4B28-8C82-F3EF8CFC64BA}">
      <dgm:prSet/>
      <dgm:spPr/>
      <dgm:t>
        <a:bodyPr/>
        <a:lstStyle/>
        <a:p>
          <a:endParaRPr lang="en-US" sz="3200" b="0"/>
        </a:p>
      </dgm:t>
    </dgm:pt>
    <dgm:pt modelId="{B79A4970-9027-4779-ACA0-4A3F1D89F907}">
      <dgm:prSet phldrT="[Text]" custT="1"/>
      <dgm:spPr/>
      <dgm:t>
        <a:bodyPr/>
        <a:lstStyle/>
        <a:p>
          <a:r>
            <a:rPr lang="en-US" sz="1400" b="0"/>
            <a:t>Environmentally sustainable economic activity</a:t>
          </a:r>
        </a:p>
      </dgm:t>
    </dgm:pt>
    <dgm:pt modelId="{3A56BE54-5B13-4170-8CC9-03EF35B6A101}" type="parTrans" cxnId="{117090AC-5C8C-4928-AFEB-25E7F5DDC667}">
      <dgm:prSet/>
      <dgm:spPr/>
      <dgm:t>
        <a:bodyPr/>
        <a:lstStyle/>
        <a:p>
          <a:endParaRPr lang="en-US" sz="3200" b="0"/>
        </a:p>
      </dgm:t>
    </dgm:pt>
    <dgm:pt modelId="{356CD675-76FD-4D39-91D9-E3B682025301}" type="sibTrans" cxnId="{117090AC-5C8C-4928-AFEB-25E7F5DDC667}">
      <dgm:prSet/>
      <dgm:spPr/>
      <dgm:t>
        <a:bodyPr/>
        <a:lstStyle/>
        <a:p>
          <a:endParaRPr lang="en-US" sz="3200" b="0"/>
        </a:p>
      </dgm:t>
    </dgm:pt>
    <dgm:pt modelId="{3E7631AC-BF32-48D7-8DC9-19DB40D04F81}">
      <dgm:prSet phldrT="[Text]" custT="1"/>
      <dgm:spPr/>
      <dgm:t>
        <a:bodyPr/>
        <a:lstStyle/>
        <a:p>
          <a:r>
            <a:rPr lang="en-US" sz="1400" b="0"/>
            <a:t>Sustainability risk</a:t>
          </a:r>
        </a:p>
      </dgm:t>
    </dgm:pt>
    <dgm:pt modelId="{8C792C89-1524-4262-9B83-451B9869D7D5}" type="parTrans" cxnId="{6BCE86CA-2D8D-49C7-BBDF-91BB1A4E3267}">
      <dgm:prSet/>
      <dgm:spPr/>
      <dgm:t>
        <a:bodyPr/>
        <a:lstStyle/>
        <a:p>
          <a:endParaRPr lang="en-US" sz="3200" b="0"/>
        </a:p>
      </dgm:t>
    </dgm:pt>
    <dgm:pt modelId="{33CF6519-72FA-4924-98A6-483B107E5C97}" type="sibTrans" cxnId="{6BCE86CA-2D8D-49C7-BBDF-91BB1A4E3267}">
      <dgm:prSet/>
      <dgm:spPr/>
      <dgm:t>
        <a:bodyPr/>
        <a:lstStyle/>
        <a:p>
          <a:endParaRPr lang="en-US" sz="3200" b="0"/>
        </a:p>
      </dgm:t>
    </dgm:pt>
    <dgm:pt modelId="{7F336752-281F-47FC-BD9D-C17A33F72284}">
      <dgm:prSet phldrT="[Text]" custT="1"/>
      <dgm:spPr/>
      <dgm:t>
        <a:bodyPr/>
        <a:lstStyle/>
        <a:p>
          <a:r>
            <a:rPr lang="en-US" sz="1400" b="0"/>
            <a:t>Sustainability preferences</a:t>
          </a:r>
        </a:p>
      </dgm:t>
    </dgm:pt>
    <dgm:pt modelId="{883AB4CC-4034-428A-98CA-29F8C1400475}" type="parTrans" cxnId="{ADD10A2C-2CC5-4029-87CB-34865184B380}">
      <dgm:prSet/>
      <dgm:spPr/>
      <dgm:t>
        <a:bodyPr/>
        <a:lstStyle/>
        <a:p>
          <a:endParaRPr lang="en-US" sz="3200" b="0"/>
        </a:p>
      </dgm:t>
    </dgm:pt>
    <dgm:pt modelId="{B3727385-16D4-4938-83D3-DF5F83D4F083}" type="sibTrans" cxnId="{ADD10A2C-2CC5-4029-87CB-34865184B380}">
      <dgm:prSet/>
      <dgm:spPr/>
      <dgm:t>
        <a:bodyPr/>
        <a:lstStyle/>
        <a:p>
          <a:endParaRPr lang="en-US" sz="3200" b="0"/>
        </a:p>
      </dgm:t>
    </dgm:pt>
    <dgm:pt modelId="{652AE401-0766-4099-AF41-09F369DDBB3B}">
      <dgm:prSet phldrT="[Text]" custT="1"/>
      <dgm:spPr/>
      <dgm:t>
        <a:bodyPr/>
        <a:lstStyle/>
        <a:p>
          <a:r>
            <a:rPr lang="en-US" sz="2400" b="0"/>
            <a:t>NL</a:t>
          </a:r>
        </a:p>
      </dgm:t>
    </dgm:pt>
    <dgm:pt modelId="{968F4A68-3B5E-41C1-9719-96DD23A57E69}" type="parTrans" cxnId="{DE91E072-5921-41CF-A2FA-B9C0CD65E088}">
      <dgm:prSet/>
      <dgm:spPr/>
      <dgm:t>
        <a:bodyPr/>
        <a:lstStyle/>
        <a:p>
          <a:endParaRPr lang="en-US" sz="3200" b="0"/>
        </a:p>
      </dgm:t>
    </dgm:pt>
    <dgm:pt modelId="{31970F61-9A52-4CF4-AFD1-D6DABC39F140}" type="sibTrans" cxnId="{DE91E072-5921-41CF-A2FA-B9C0CD65E088}">
      <dgm:prSet/>
      <dgm:spPr/>
      <dgm:t>
        <a:bodyPr/>
        <a:lstStyle/>
        <a:p>
          <a:endParaRPr lang="en-US" sz="3200" b="0"/>
        </a:p>
      </dgm:t>
    </dgm:pt>
    <dgm:pt modelId="{574DC69F-A673-4E68-BF3F-35D70A7AC983}">
      <dgm:prSet phldrT="[Text]" custT="1"/>
      <dgm:spPr/>
      <dgm:t>
        <a:bodyPr/>
        <a:lstStyle/>
        <a:p>
          <a:r>
            <a:rPr lang="en-US" sz="1400" b="0"/>
            <a:t>Principal adverse impact</a:t>
          </a:r>
        </a:p>
      </dgm:t>
    </dgm:pt>
    <dgm:pt modelId="{60A9A2D3-1C27-449B-B490-EABF3804A48A}" type="parTrans" cxnId="{3E39C9A8-4EF0-4FA6-A8AD-BC0CB07F47C9}">
      <dgm:prSet/>
      <dgm:spPr/>
      <dgm:t>
        <a:bodyPr/>
        <a:lstStyle/>
        <a:p>
          <a:endParaRPr lang="en-US" sz="3200" b="0"/>
        </a:p>
      </dgm:t>
    </dgm:pt>
    <dgm:pt modelId="{A413BF06-F261-4388-9C95-3D3479144D4E}" type="sibTrans" cxnId="{3E39C9A8-4EF0-4FA6-A8AD-BC0CB07F47C9}">
      <dgm:prSet/>
      <dgm:spPr/>
      <dgm:t>
        <a:bodyPr/>
        <a:lstStyle/>
        <a:p>
          <a:endParaRPr lang="en-US" sz="3200" b="0"/>
        </a:p>
      </dgm:t>
    </dgm:pt>
    <dgm:pt modelId="{C94E1A1B-90F0-4979-9542-83D1D1481FBC}">
      <dgm:prSet phldrT="[Text]" custT="1"/>
      <dgm:spPr/>
      <dgm:t>
        <a:bodyPr/>
        <a:lstStyle/>
        <a:p>
          <a:r>
            <a:rPr lang="en-US" sz="1400" b="0"/>
            <a:t>Sustainable investment</a:t>
          </a:r>
        </a:p>
      </dgm:t>
    </dgm:pt>
    <dgm:pt modelId="{0C56C066-7661-48E8-95E7-5469D68BEB02}" type="parTrans" cxnId="{9DA7D00A-58E0-4526-ADE4-575C84806B36}">
      <dgm:prSet/>
      <dgm:spPr/>
      <dgm:t>
        <a:bodyPr/>
        <a:lstStyle/>
        <a:p>
          <a:endParaRPr lang="en-US" sz="3200" b="0"/>
        </a:p>
      </dgm:t>
    </dgm:pt>
    <dgm:pt modelId="{F67DE9B3-C378-42B5-BF52-8FAA09ED478F}" type="sibTrans" cxnId="{9DA7D00A-58E0-4526-ADE4-575C84806B36}">
      <dgm:prSet/>
      <dgm:spPr/>
      <dgm:t>
        <a:bodyPr/>
        <a:lstStyle/>
        <a:p>
          <a:endParaRPr lang="en-US" sz="3200" b="0"/>
        </a:p>
      </dgm:t>
    </dgm:pt>
    <dgm:pt modelId="{C87E147D-36F2-4D38-91D5-A4FAAB683978}">
      <dgm:prSet phldrT="[Text]" custT="1"/>
      <dgm:spPr/>
      <dgm:t>
        <a:bodyPr/>
        <a:lstStyle/>
        <a:p>
          <a:r>
            <a:rPr lang="en-US" sz="1400" b="0"/>
            <a:t>Environmentally sustainable investment</a:t>
          </a:r>
        </a:p>
      </dgm:t>
    </dgm:pt>
    <dgm:pt modelId="{C765E735-825C-4A96-8C4F-10834D0740FB}" type="parTrans" cxnId="{B9C65D3E-7BD2-4099-B78E-87208DA37075}">
      <dgm:prSet/>
      <dgm:spPr/>
      <dgm:t>
        <a:bodyPr/>
        <a:lstStyle/>
        <a:p>
          <a:endParaRPr lang="en-US" sz="3200" b="0"/>
        </a:p>
      </dgm:t>
    </dgm:pt>
    <dgm:pt modelId="{59CC9729-5E7C-4468-B221-0544E85164C4}" type="sibTrans" cxnId="{B9C65D3E-7BD2-4099-B78E-87208DA37075}">
      <dgm:prSet/>
      <dgm:spPr/>
      <dgm:t>
        <a:bodyPr/>
        <a:lstStyle/>
        <a:p>
          <a:endParaRPr lang="en-US" sz="3200" b="0"/>
        </a:p>
      </dgm:t>
    </dgm:pt>
    <dgm:pt modelId="{58DB823A-1F7F-4135-AC85-9D55C2F8824C}">
      <dgm:prSet phldrT="[Text]" custT="1"/>
      <dgm:spPr/>
      <dgm:t>
        <a:bodyPr/>
        <a:lstStyle/>
        <a:p>
          <a:r>
            <a:rPr lang="en-US" sz="1400" b="0"/>
            <a:t>Duurzame belegging</a:t>
          </a:r>
        </a:p>
      </dgm:t>
    </dgm:pt>
    <dgm:pt modelId="{8BDC6EB8-8B80-4293-9110-FC7CED361E50}" type="parTrans" cxnId="{4932247F-8B08-42C8-B538-7BF763F137C2}">
      <dgm:prSet/>
      <dgm:spPr/>
      <dgm:t>
        <a:bodyPr/>
        <a:lstStyle/>
        <a:p>
          <a:endParaRPr lang="en-US" sz="3200" b="0"/>
        </a:p>
      </dgm:t>
    </dgm:pt>
    <dgm:pt modelId="{1F905E73-A909-49CB-B96A-87C774CE6855}" type="sibTrans" cxnId="{4932247F-8B08-42C8-B538-7BF763F137C2}">
      <dgm:prSet/>
      <dgm:spPr/>
      <dgm:t>
        <a:bodyPr/>
        <a:lstStyle/>
        <a:p>
          <a:endParaRPr lang="en-US" sz="3200" b="0"/>
        </a:p>
      </dgm:t>
    </dgm:pt>
    <dgm:pt modelId="{FD91F2F9-352E-4A04-9C30-B9528B3AE31B}">
      <dgm:prSet phldrT="[Text]" custT="1"/>
      <dgm:spPr/>
      <dgm:t>
        <a:bodyPr/>
        <a:lstStyle/>
        <a:p>
          <a:r>
            <a:rPr lang="en-US" sz="1400" b="0"/>
            <a:t>Ecologisch duurzame economische activiteit</a:t>
          </a:r>
        </a:p>
      </dgm:t>
    </dgm:pt>
    <dgm:pt modelId="{82279F97-3EF9-4B7C-A583-C90007E7680A}" type="parTrans" cxnId="{7D8E341C-C86F-4A5A-8BB4-EFA145CB99F3}">
      <dgm:prSet/>
      <dgm:spPr/>
      <dgm:t>
        <a:bodyPr/>
        <a:lstStyle/>
        <a:p>
          <a:endParaRPr lang="en-US" sz="3200" b="0"/>
        </a:p>
      </dgm:t>
    </dgm:pt>
    <dgm:pt modelId="{7CA0FD82-71A6-44E9-82D1-68B8BC92183B}" type="sibTrans" cxnId="{7D8E341C-C86F-4A5A-8BB4-EFA145CB99F3}">
      <dgm:prSet/>
      <dgm:spPr/>
      <dgm:t>
        <a:bodyPr/>
        <a:lstStyle/>
        <a:p>
          <a:endParaRPr lang="en-US" sz="3200" b="0"/>
        </a:p>
      </dgm:t>
    </dgm:pt>
    <dgm:pt modelId="{893A4D88-A4C6-45BE-A0E2-9068E59810BF}">
      <dgm:prSet phldrT="[Text]" custT="1"/>
      <dgm:spPr/>
      <dgm:t>
        <a:bodyPr/>
        <a:lstStyle/>
        <a:p>
          <a:r>
            <a:rPr lang="en-US" sz="1400" b="0"/>
            <a:t>Environmental objective</a:t>
          </a:r>
        </a:p>
      </dgm:t>
    </dgm:pt>
    <dgm:pt modelId="{4C57109E-4D5F-401F-82C3-AEE6E0D1A5FA}" type="parTrans" cxnId="{2085C9C5-168C-48CC-A359-F06DDF93C4AC}">
      <dgm:prSet/>
      <dgm:spPr/>
      <dgm:t>
        <a:bodyPr/>
        <a:lstStyle/>
        <a:p>
          <a:endParaRPr lang="en-US" sz="3200" b="0"/>
        </a:p>
      </dgm:t>
    </dgm:pt>
    <dgm:pt modelId="{145854F1-FB42-4DE3-8500-BB55F20BE25B}" type="sibTrans" cxnId="{2085C9C5-168C-48CC-A359-F06DDF93C4AC}">
      <dgm:prSet/>
      <dgm:spPr/>
      <dgm:t>
        <a:bodyPr/>
        <a:lstStyle/>
        <a:p>
          <a:endParaRPr lang="en-US" sz="3200" b="0"/>
        </a:p>
      </dgm:t>
    </dgm:pt>
    <dgm:pt modelId="{89650AF5-B55A-4872-8E86-270DC7F3EBFC}">
      <dgm:prSet phldrT="[Text]" custT="1"/>
      <dgm:spPr/>
      <dgm:t>
        <a:bodyPr/>
        <a:lstStyle/>
        <a:p>
          <a:r>
            <a:rPr lang="en-US" sz="1400" b="0"/>
            <a:t>Milieudoelstelling</a:t>
          </a:r>
        </a:p>
      </dgm:t>
    </dgm:pt>
    <dgm:pt modelId="{5E69F75B-4A33-4F69-A8DC-912987D15902}" type="parTrans" cxnId="{C94D42E7-D9F9-435E-822E-6128F144D040}">
      <dgm:prSet/>
      <dgm:spPr/>
      <dgm:t>
        <a:bodyPr/>
        <a:lstStyle/>
        <a:p>
          <a:endParaRPr lang="en-US" sz="3200" b="0"/>
        </a:p>
      </dgm:t>
    </dgm:pt>
    <dgm:pt modelId="{67FCC233-6694-45D0-9895-B6C5DF742462}" type="sibTrans" cxnId="{C94D42E7-D9F9-435E-822E-6128F144D040}">
      <dgm:prSet/>
      <dgm:spPr/>
      <dgm:t>
        <a:bodyPr/>
        <a:lstStyle/>
        <a:p>
          <a:endParaRPr lang="en-US" sz="3200" b="0"/>
        </a:p>
      </dgm:t>
    </dgm:pt>
    <dgm:pt modelId="{871702A7-BF90-45CC-9941-324AF7AC9C25}">
      <dgm:prSet phldrT="[Text]" custT="1"/>
      <dgm:spPr/>
      <dgm:t>
        <a:bodyPr/>
        <a:lstStyle/>
        <a:p>
          <a:r>
            <a:rPr lang="en-US" sz="1400" b="0"/>
            <a:t>Belangrijkste ongunstige effecten</a:t>
          </a:r>
        </a:p>
      </dgm:t>
    </dgm:pt>
    <dgm:pt modelId="{3AD81667-676F-48CF-98D9-2D0656143A50}" type="parTrans" cxnId="{BCD636C0-9ABE-4FCA-AE63-D83295953BF2}">
      <dgm:prSet/>
      <dgm:spPr/>
      <dgm:t>
        <a:bodyPr/>
        <a:lstStyle/>
        <a:p>
          <a:endParaRPr lang="en-US" sz="3200" b="0"/>
        </a:p>
      </dgm:t>
    </dgm:pt>
    <dgm:pt modelId="{3ED7BD66-1480-44D4-B219-9111864FBA0E}" type="sibTrans" cxnId="{BCD636C0-9ABE-4FCA-AE63-D83295953BF2}">
      <dgm:prSet/>
      <dgm:spPr/>
      <dgm:t>
        <a:bodyPr/>
        <a:lstStyle/>
        <a:p>
          <a:endParaRPr lang="en-US" sz="3200" b="0"/>
        </a:p>
      </dgm:t>
    </dgm:pt>
    <dgm:pt modelId="{AEE3F1E9-1080-4E13-B7B2-35FCF8D99A18}">
      <dgm:prSet phldrT="[Text]" custT="1"/>
      <dgm:spPr/>
      <dgm:t>
        <a:bodyPr/>
        <a:lstStyle/>
        <a:p>
          <a:r>
            <a:rPr lang="fr-BE" sz="1200" b="0" i="0"/>
            <a:t>Investissement durable sur le plan environnemental</a:t>
          </a:r>
          <a:endParaRPr lang="en-US" sz="1200" b="0"/>
        </a:p>
      </dgm:t>
    </dgm:pt>
    <dgm:pt modelId="{8DD8FC19-2549-4DF4-A25B-DDE7B974284B}" type="parTrans" cxnId="{5AC6A048-630D-433F-9FA8-2D350F092429}">
      <dgm:prSet/>
      <dgm:spPr/>
      <dgm:t>
        <a:bodyPr/>
        <a:lstStyle/>
        <a:p>
          <a:endParaRPr lang="en-US" sz="3200" b="0"/>
        </a:p>
      </dgm:t>
    </dgm:pt>
    <dgm:pt modelId="{EC7E77A2-BEDF-48FB-B4A2-05B880404FB4}" type="sibTrans" cxnId="{5AC6A048-630D-433F-9FA8-2D350F092429}">
      <dgm:prSet/>
      <dgm:spPr/>
      <dgm:t>
        <a:bodyPr/>
        <a:lstStyle/>
        <a:p>
          <a:endParaRPr lang="en-US" sz="3200" b="0"/>
        </a:p>
      </dgm:t>
    </dgm:pt>
    <dgm:pt modelId="{54751E6B-9E15-4820-8E9D-6FBC248FCB26}">
      <dgm:prSet phldrT="[Text]" custT="1"/>
      <dgm:spPr/>
      <dgm:t>
        <a:bodyPr/>
        <a:lstStyle/>
        <a:p>
          <a:r>
            <a:rPr lang="en-US" sz="1400" b="0"/>
            <a:t>Objectif environnemental</a:t>
          </a:r>
        </a:p>
      </dgm:t>
    </dgm:pt>
    <dgm:pt modelId="{D2CF66D1-A770-4226-8469-7FC87BF87FDC}" type="parTrans" cxnId="{E0F1E26E-E4B4-4C92-A8E8-7D0466F6643C}">
      <dgm:prSet/>
      <dgm:spPr/>
      <dgm:t>
        <a:bodyPr/>
        <a:lstStyle/>
        <a:p>
          <a:endParaRPr lang="en-US" sz="2000" b="0"/>
        </a:p>
      </dgm:t>
    </dgm:pt>
    <dgm:pt modelId="{AB265F22-9D44-4033-94F6-9BF69AE74CD3}" type="sibTrans" cxnId="{E0F1E26E-E4B4-4C92-A8E8-7D0466F6643C}">
      <dgm:prSet/>
      <dgm:spPr/>
      <dgm:t>
        <a:bodyPr/>
        <a:lstStyle/>
        <a:p>
          <a:endParaRPr lang="en-US" sz="2000" b="0"/>
        </a:p>
      </dgm:t>
    </dgm:pt>
    <dgm:pt modelId="{28AA2390-61F0-4D1D-AE12-096628085F46}">
      <dgm:prSet phldrT="[Text]" custT="1"/>
      <dgm:spPr/>
      <dgm:t>
        <a:bodyPr/>
        <a:lstStyle/>
        <a:p>
          <a:r>
            <a:rPr lang="en-US" sz="1400" b="0"/>
            <a:t>Préférences en matière de durabilité</a:t>
          </a:r>
        </a:p>
      </dgm:t>
    </dgm:pt>
    <dgm:pt modelId="{A675CDB5-D392-485C-B0C6-6EC19E8095CF}" type="parTrans" cxnId="{F6557066-E79F-475A-814E-C351DD4BAA60}">
      <dgm:prSet/>
      <dgm:spPr/>
      <dgm:t>
        <a:bodyPr/>
        <a:lstStyle/>
        <a:p>
          <a:endParaRPr lang="en-US" sz="2000" b="0"/>
        </a:p>
      </dgm:t>
    </dgm:pt>
    <dgm:pt modelId="{E24E8AF8-84C1-4C30-AF73-9FB474FFA40C}" type="sibTrans" cxnId="{F6557066-E79F-475A-814E-C351DD4BAA60}">
      <dgm:prSet/>
      <dgm:spPr/>
      <dgm:t>
        <a:bodyPr/>
        <a:lstStyle/>
        <a:p>
          <a:endParaRPr lang="en-US" sz="2000" b="0"/>
        </a:p>
      </dgm:t>
    </dgm:pt>
    <dgm:pt modelId="{3C0A2CC7-9325-4588-B3B3-332C66CBC294}">
      <dgm:prSet phldrT="[Text]" custT="1"/>
      <dgm:spPr/>
      <dgm:t>
        <a:bodyPr/>
        <a:lstStyle/>
        <a:p>
          <a:r>
            <a:rPr lang="en-US" sz="1200" b="0"/>
            <a:t>Activité économique durable sur le plan environnemental</a:t>
          </a:r>
        </a:p>
      </dgm:t>
    </dgm:pt>
    <dgm:pt modelId="{F2FCF454-1C05-47CF-B99D-DF47890119D4}" type="parTrans" cxnId="{A4A43BC7-F6EB-4913-B6B6-94ECBB8982D6}">
      <dgm:prSet/>
      <dgm:spPr/>
      <dgm:t>
        <a:bodyPr/>
        <a:lstStyle/>
        <a:p>
          <a:endParaRPr lang="en-US" sz="2000" b="0"/>
        </a:p>
      </dgm:t>
    </dgm:pt>
    <dgm:pt modelId="{C23587A5-689A-4F4E-924B-8D92D600B73D}" type="sibTrans" cxnId="{A4A43BC7-F6EB-4913-B6B6-94ECBB8982D6}">
      <dgm:prSet/>
      <dgm:spPr/>
      <dgm:t>
        <a:bodyPr/>
        <a:lstStyle/>
        <a:p>
          <a:endParaRPr lang="en-US" sz="2000" b="0"/>
        </a:p>
      </dgm:t>
    </dgm:pt>
    <dgm:pt modelId="{3D9A4CDD-02E3-44C3-A790-7910207B8939}">
      <dgm:prSet phldrT="[Text]" custT="1"/>
      <dgm:spPr/>
      <dgm:t>
        <a:bodyPr/>
        <a:lstStyle/>
        <a:p>
          <a:r>
            <a:rPr lang="en-US" sz="1400" b="0"/>
            <a:t>Investissement durable</a:t>
          </a:r>
        </a:p>
      </dgm:t>
    </dgm:pt>
    <dgm:pt modelId="{6EB019BD-F0CE-4317-9D2A-925932F62DB8}" type="parTrans" cxnId="{96272CE5-23A8-4417-B99B-A33CD8C7AF6B}">
      <dgm:prSet/>
      <dgm:spPr/>
      <dgm:t>
        <a:bodyPr/>
        <a:lstStyle/>
        <a:p>
          <a:endParaRPr lang="en-US" sz="2000" b="0"/>
        </a:p>
      </dgm:t>
    </dgm:pt>
    <dgm:pt modelId="{6998B986-5C19-4C99-89F0-A4F67D28540C}" type="sibTrans" cxnId="{96272CE5-23A8-4417-B99B-A33CD8C7AF6B}">
      <dgm:prSet/>
      <dgm:spPr/>
      <dgm:t>
        <a:bodyPr/>
        <a:lstStyle/>
        <a:p>
          <a:endParaRPr lang="en-US" sz="2000" b="0"/>
        </a:p>
      </dgm:t>
    </dgm:pt>
    <dgm:pt modelId="{9261D498-7F2C-419C-9E58-3C4F6F4E2B11}">
      <dgm:prSet phldrT="[Text]" custT="1"/>
      <dgm:spPr/>
      <dgm:t>
        <a:bodyPr/>
        <a:lstStyle/>
        <a:p>
          <a:r>
            <a:rPr lang="en-US" sz="1400" b="0"/>
            <a:t>Facteurs de durabilité</a:t>
          </a:r>
        </a:p>
      </dgm:t>
    </dgm:pt>
    <dgm:pt modelId="{2462E9CF-E266-454B-BE46-972328C05E4D}" type="parTrans" cxnId="{E805EE79-35A6-4166-A1F3-25E2400F9DE4}">
      <dgm:prSet/>
      <dgm:spPr/>
      <dgm:t>
        <a:bodyPr/>
        <a:lstStyle/>
        <a:p>
          <a:endParaRPr lang="en-US" sz="2000" b="0"/>
        </a:p>
      </dgm:t>
    </dgm:pt>
    <dgm:pt modelId="{F3D2ADC5-ECE0-4E47-8D54-B76438B100B4}" type="sibTrans" cxnId="{E805EE79-35A6-4166-A1F3-25E2400F9DE4}">
      <dgm:prSet/>
      <dgm:spPr/>
      <dgm:t>
        <a:bodyPr/>
        <a:lstStyle/>
        <a:p>
          <a:endParaRPr lang="en-US" sz="2000" b="0"/>
        </a:p>
      </dgm:t>
    </dgm:pt>
    <dgm:pt modelId="{8B399708-BE0A-4F51-82C0-7C0998548EF3}">
      <dgm:prSet phldrT="[Text]" custT="1"/>
      <dgm:spPr/>
      <dgm:t>
        <a:bodyPr/>
        <a:lstStyle/>
        <a:p>
          <a:r>
            <a:rPr lang="en-US" sz="1400" b="0"/>
            <a:t>Risque de durabilité</a:t>
          </a:r>
        </a:p>
      </dgm:t>
    </dgm:pt>
    <dgm:pt modelId="{63DE01AA-82DC-4F28-BDC1-C2DB97D042BD}" type="parTrans" cxnId="{F0157683-43DE-4EDF-B2E3-B69301F56306}">
      <dgm:prSet/>
      <dgm:spPr/>
      <dgm:t>
        <a:bodyPr/>
        <a:lstStyle/>
        <a:p>
          <a:endParaRPr lang="en-US" sz="2000" b="0"/>
        </a:p>
      </dgm:t>
    </dgm:pt>
    <dgm:pt modelId="{524E1303-D8F4-4178-A147-66AA8F1F538A}" type="sibTrans" cxnId="{F0157683-43DE-4EDF-B2E3-B69301F56306}">
      <dgm:prSet/>
      <dgm:spPr/>
      <dgm:t>
        <a:bodyPr/>
        <a:lstStyle/>
        <a:p>
          <a:endParaRPr lang="en-US" sz="2000" b="0"/>
        </a:p>
      </dgm:t>
    </dgm:pt>
    <dgm:pt modelId="{83CF9CB5-C49B-4F7B-A3DB-B16FE3C337A3}">
      <dgm:prSet phldrT="[Text]" custT="1"/>
      <dgm:spPr/>
      <dgm:t>
        <a:bodyPr/>
        <a:lstStyle/>
        <a:p>
          <a:r>
            <a:rPr lang="en-US" sz="1400" b="0"/>
            <a:t>Principales incidences negatives</a:t>
          </a:r>
        </a:p>
      </dgm:t>
    </dgm:pt>
    <dgm:pt modelId="{57903F23-E95E-49BE-84CA-F4395E5DF751}" type="parTrans" cxnId="{30FD9E75-CF6A-421E-806C-32347793B8B7}">
      <dgm:prSet/>
      <dgm:spPr/>
      <dgm:t>
        <a:bodyPr/>
        <a:lstStyle/>
        <a:p>
          <a:endParaRPr lang="en-US" sz="2000" b="0"/>
        </a:p>
      </dgm:t>
    </dgm:pt>
    <dgm:pt modelId="{8C30FB5C-30E3-409C-BC6F-99A6D52A5FBE}" type="sibTrans" cxnId="{30FD9E75-CF6A-421E-806C-32347793B8B7}">
      <dgm:prSet/>
      <dgm:spPr/>
      <dgm:t>
        <a:bodyPr/>
        <a:lstStyle/>
        <a:p>
          <a:endParaRPr lang="en-US" sz="2000" b="0"/>
        </a:p>
      </dgm:t>
    </dgm:pt>
    <dgm:pt modelId="{E2D3C627-0632-4FB7-8FBC-40CA5FF458FA}">
      <dgm:prSet phldrT="[Text]" custT="1"/>
      <dgm:spPr/>
      <dgm:t>
        <a:bodyPr/>
        <a:lstStyle/>
        <a:p>
          <a:r>
            <a:rPr lang="en-US" sz="1400" b="0"/>
            <a:t>Ne pas causer de prejudice important</a:t>
          </a:r>
        </a:p>
      </dgm:t>
    </dgm:pt>
    <dgm:pt modelId="{7D658D9A-2102-4DAC-A432-E951FFB222B7}" type="parTrans" cxnId="{E9D42E88-3BF6-485A-8E5A-3099EFD29644}">
      <dgm:prSet/>
      <dgm:spPr/>
      <dgm:t>
        <a:bodyPr/>
        <a:lstStyle/>
        <a:p>
          <a:endParaRPr lang="en-US" b="0"/>
        </a:p>
      </dgm:t>
    </dgm:pt>
    <dgm:pt modelId="{37B9CC4C-46F2-4D76-96CC-F387E4A65AC4}" type="sibTrans" cxnId="{E9D42E88-3BF6-485A-8E5A-3099EFD29644}">
      <dgm:prSet/>
      <dgm:spPr/>
      <dgm:t>
        <a:bodyPr/>
        <a:lstStyle/>
        <a:p>
          <a:endParaRPr lang="en-US" b="0"/>
        </a:p>
      </dgm:t>
    </dgm:pt>
    <dgm:pt modelId="{42FD8BC1-E7A9-4A5F-A54D-3F55A24BE064}">
      <dgm:prSet phldrT="[Text]" custT="1"/>
      <dgm:spPr/>
      <dgm:t>
        <a:bodyPr/>
        <a:lstStyle/>
        <a:p>
          <a:r>
            <a:rPr lang="en-US" sz="1400" b="0"/>
            <a:t>Geen ernstige afbreuk doen</a:t>
          </a:r>
        </a:p>
      </dgm:t>
    </dgm:pt>
    <dgm:pt modelId="{03D5C6B9-7DB1-46A3-9727-1044BDD1E98A}" type="parTrans" cxnId="{1FB75433-EA59-4AB8-84D1-7E7F8406AE6A}">
      <dgm:prSet/>
      <dgm:spPr/>
      <dgm:t>
        <a:bodyPr/>
        <a:lstStyle/>
        <a:p>
          <a:endParaRPr lang="en-US" b="0"/>
        </a:p>
      </dgm:t>
    </dgm:pt>
    <dgm:pt modelId="{C3B27195-1730-4D5B-8DC6-993375704118}" type="sibTrans" cxnId="{1FB75433-EA59-4AB8-84D1-7E7F8406AE6A}">
      <dgm:prSet/>
      <dgm:spPr/>
      <dgm:t>
        <a:bodyPr/>
        <a:lstStyle/>
        <a:p>
          <a:endParaRPr lang="en-US" b="0"/>
        </a:p>
      </dgm:t>
    </dgm:pt>
    <dgm:pt modelId="{AA80B034-CC3C-4250-8059-AC780F7CDD1E}">
      <dgm:prSet phldrT="[Text]" custT="1"/>
      <dgm:spPr/>
      <dgm:t>
        <a:bodyPr/>
        <a:lstStyle/>
        <a:p>
          <a:r>
            <a:rPr lang="en-US" sz="1400" b="0"/>
            <a:t>Do no significant harm</a:t>
          </a:r>
        </a:p>
      </dgm:t>
    </dgm:pt>
    <dgm:pt modelId="{D24CEB3B-F809-440F-9A2D-587826DB1E48}" type="parTrans" cxnId="{437AC3DC-9D3F-4B68-8E52-F6226C1CE5D3}">
      <dgm:prSet/>
      <dgm:spPr/>
      <dgm:t>
        <a:bodyPr/>
        <a:lstStyle/>
        <a:p>
          <a:endParaRPr lang="en-US" b="0"/>
        </a:p>
      </dgm:t>
    </dgm:pt>
    <dgm:pt modelId="{FEAFDF8D-60B6-4637-A5C2-D6CC68EE60D4}" type="sibTrans" cxnId="{437AC3DC-9D3F-4B68-8E52-F6226C1CE5D3}">
      <dgm:prSet/>
      <dgm:spPr/>
      <dgm:t>
        <a:bodyPr/>
        <a:lstStyle/>
        <a:p>
          <a:endParaRPr lang="en-US" b="0"/>
        </a:p>
      </dgm:t>
    </dgm:pt>
    <dgm:pt modelId="{9DD92967-C7AA-44CA-881A-E0362090F37E}" type="pres">
      <dgm:prSet presAssocID="{29BBCAAE-9DC9-454A-BD13-4C2BE668DC84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7F3015B-3AC6-4F9B-A5C6-4271C0BB06CF}" type="pres">
      <dgm:prSet presAssocID="{4F0E95CA-FDC2-4E9E-B804-06AA68129010}" presName="root" presStyleCnt="0">
        <dgm:presLayoutVars>
          <dgm:chMax/>
          <dgm:chPref/>
        </dgm:presLayoutVars>
      </dgm:prSet>
      <dgm:spPr/>
    </dgm:pt>
    <dgm:pt modelId="{E84AB752-57E7-43B8-84A0-6409DEF6A092}" type="pres">
      <dgm:prSet presAssocID="{4F0E95CA-FDC2-4E9E-B804-06AA68129010}" presName="rootComposite" presStyleCnt="0">
        <dgm:presLayoutVars/>
      </dgm:prSet>
      <dgm:spPr/>
    </dgm:pt>
    <dgm:pt modelId="{215B2185-052D-4AE3-AC48-05B5E794BB6A}" type="pres">
      <dgm:prSet presAssocID="{4F0E95CA-FDC2-4E9E-B804-06AA68129010}" presName="ParentAccent" presStyleLbl="alignNode1" presStyleIdx="0" presStyleCnt="3"/>
      <dgm:spPr/>
    </dgm:pt>
    <dgm:pt modelId="{14A318BA-9048-49AE-AAFA-7FA745ACD2D4}" type="pres">
      <dgm:prSet presAssocID="{4F0E95CA-FDC2-4E9E-B804-06AA68129010}" presName="ParentSmallAccent" presStyleLbl="fgAcc1" presStyleIdx="0" presStyleCnt="3"/>
      <dgm:spPr/>
    </dgm:pt>
    <dgm:pt modelId="{215C89F8-EE06-411D-9C8E-16B460CC6A8B}" type="pres">
      <dgm:prSet presAssocID="{4F0E95CA-FDC2-4E9E-B804-06AA68129010}" presName="Parent" presStyleLbl="revTx" presStyleIdx="0" presStyleCnt="3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FC582-7428-434E-94F6-AB1346824F5A}" type="pres">
      <dgm:prSet presAssocID="{4F0E95CA-FDC2-4E9E-B804-06AA68129010}" presName="childShape" presStyleCnt="0">
        <dgm:presLayoutVars>
          <dgm:chMax val="0"/>
          <dgm:chPref val="0"/>
        </dgm:presLayoutVars>
      </dgm:prSet>
      <dgm:spPr/>
    </dgm:pt>
    <dgm:pt modelId="{48C5A1D4-B1B6-4247-827A-5566003C95DE}" type="pres">
      <dgm:prSet presAssocID="{542534C6-1283-4C05-8B5E-D20F1D7A1741}" presName="childComposite" presStyleCnt="0">
        <dgm:presLayoutVars>
          <dgm:chMax val="0"/>
          <dgm:chPref val="0"/>
        </dgm:presLayoutVars>
      </dgm:prSet>
      <dgm:spPr/>
    </dgm:pt>
    <dgm:pt modelId="{7A650547-E496-411C-B982-29060CC0600A}" type="pres">
      <dgm:prSet presAssocID="{542534C6-1283-4C05-8B5E-D20F1D7A1741}" presName="ChildAccent" presStyleLbl="solidFgAcc1" presStyleIdx="0" presStyleCnt="27"/>
      <dgm:spPr/>
    </dgm:pt>
    <dgm:pt modelId="{FC30B22A-C5AA-420E-A3C3-007184011B48}" type="pres">
      <dgm:prSet presAssocID="{542534C6-1283-4C05-8B5E-D20F1D7A1741}" presName="Child" presStyleLbl="revTx" presStyleIdx="1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7BCE1-84CF-4CAE-A145-56FF0542E348}" type="pres">
      <dgm:prSet presAssocID="{C94E1A1B-90F0-4979-9542-83D1D1481FBC}" presName="childComposite" presStyleCnt="0">
        <dgm:presLayoutVars>
          <dgm:chMax val="0"/>
          <dgm:chPref val="0"/>
        </dgm:presLayoutVars>
      </dgm:prSet>
      <dgm:spPr/>
    </dgm:pt>
    <dgm:pt modelId="{F116579B-83C0-4303-99F9-DE008DF7A596}" type="pres">
      <dgm:prSet presAssocID="{C94E1A1B-90F0-4979-9542-83D1D1481FBC}" presName="ChildAccent" presStyleLbl="solidFgAcc1" presStyleIdx="1" presStyleCnt="27"/>
      <dgm:spPr/>
    </dgm:pt>
    <dgm:pt modelId="{31A025DF-9A52-41C7-A59F-4087F47FC03B}" type="pres">
      <dgm:prSet presAssocID="{C94E1A1B-90F0-4979-9542-83D1D1481FBC}" presName="Child" presStyleLbl="revTx" presStyleIdx="2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92526-7BFA-4154-943A-115446EAA23E}" type="pres">
      <dgm:prSet presAssocID="{3E7631AC-BF32-48D7-8DC9-19DB40D04F81}" presName="childComposite" presStyleCnt="0">
        <dgm:presLayoutVars>
          <dgm:chMax val="0"/>
          <dgm:chPref val="0"/>
        </dgm:presLayoutVars>
      </dgm:prSet>
      <dgm:spPr/>
    </dgm:pt>
    <dgm:pt modelId="{CF55D95D-2F20-4F52-AA92-1097E23C7774}" type="pres">
      <dgm:prSet presAssocID="{3E7631AC-BF32-48D7-8DC9-19DB40D04F81}" presName="ChildAccent" presStyleLbl="solidFgAcc1" presStyleIdx="2" presStyleCnt="27"/>
      <dgm:spPr/>
    </dgm:pt>
    <dgm:pt modelId="{D3FA38EB-FF15-4607-AE74-67AB6B43FB38}" type="pres">
      <dgm:prSet presAssocID="{3E7631AC-BF32-48D7-8DC9-19DB40D04F81}" presName="Child" presStyleLbl="revTx" presStyleIdx="3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07FCD-F22B-481D-9F6F-94D5C97CB288}" type="pres">
      <dgm:prSet presAssocID="{7F336752-281F-47FC-BD9D-C17A33F72284}" presName="childComposite" presStyleCnt="0">
        <dgm:presLayoutVars>
          <dgm:chMax val="0"/>
          <dgm:chPref val="0"/>
        </dgm:presLayoutVars>
      </dgm:prSet>
      <dgm:spPr/>
    </dgm:pt>
    <dgm:pt modelId="{070E05D1-5D55-43C4-82A0-F264EBAFCF45}" type="pres">
      <dgm:prSet presAssocID="{7F336752-281F-47FC-BD9D-C17A33F72284}" presName="ChildAccent" presStyleLbl="solidFgAcc1" presStyleIdx="3" presStyleCnt="27"/>
      <dgm:spPr/>
    </dgm:pt>
    <dgm:pt modelId="{FF1DF798-79DA-404D-AC36-CF94747A5F9A}" type="pres">
      <dgm:prSet presAssocID="{7F336752-281F-47FC-BD9D-C17A33F72284}" presName="Child" presStyleLbl="revTx" presStyleIdx="4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DEC7D-85D8-42C8-8861-DE034A553B78}" type="pres">
      <dgm:prSet presAssocID="{893A4D88-A4C6-45BE-A0E2-9068E59810BF}" presName="childComposite" presStyleCnt="0">
        <dgm:presLayoutVars>
          <dgm:chMax val="0"/>
          <dgm:chPref val="0"/>
        </dgm:presLayoutVars>
      </dgm:prSet>
      <dgm:spPr/>
    </dgm:pt>
    <dgm:pt modelId="{BD29B4F5-46D2-489E-9ACA-BC71ED77A83F}" type="pres">
      <dgm:prSet presAssocID="{893A4D88-A4C6-45BE-A0E2-9068E59810BF}" presName="ChildAccent" presStyleLbl="solidFgAcc1" presStyleIdx="4" presStyleCnt="27"/>
      <dgm:spPr/>
    </dgm:pt>
    <dgm:pt modelId="{974BBA6A-6856-47EA-B892-F2A205B74B4A}" type="pres">
      <dgm:prSet presAssocID="{893A4D88-A4C6-45BE-A0E2-9068E59810BF}" presName="Child" presStyleLbl="revTx" presStyleIdx="5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A7D8C-C307-4FDE-A5B9-09FE9B04C1B7}" type="pres">
      <dgm:prSet presAssocID="{B79A4970-9027-4779-ACA0-4A3F1D89F907}" presName="childComposite" presStyleCnt="0">
        <dgm:presLayoutVars>
          <dgm:chMax val="0"/>
          <dgm:chPref val="0"/>
        </dgm:presLayoutVars>
      </dgm:prSet>
      <dgm:spPr/>
    </dgm:pt>
    <dgm:pt modelId="{6B4B0E17-DBED-4FD0-B6AC-B0A2AF851C93}" type="pres">
      <dgm:prSet presAssocID="{B79A4970-9027-4779-ACA0-4A3F1D89F907}" presName="ChildAccent" presStyleLbl="solidFgAcc1" presStyleIdx="5" presStyleCnt="27"/>
      <dgm:spPr/>
    </dgm:pt>
    <dgm:pt modelId="{9B27C5F8-81A3-415F-ABD6-492B19A6BD37}" type="pres">
      <dgm:prSet presAssocID="{B79A4970-9027-4779-ACA0-4A3F1D89F907}" presName="Child" presStyleLbl="revTx" presStyleIdx="6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B0544-15AE-475D-9ED9-BE34F06A68A1}" type="pres">
      <dgm:prSet presAssocID="{C87E147D-36F2-4D38-91D5-A4FAAB683978}" presName="childComposite" presStyleCnt="0">
        <dgm:presLayoutVars>
          <dgm:chMax val="0"/>
          <dgm:chPref val="0"/>
        </dgm:presLayoutVars>
      </dgm:prSet>
      <dgm:spPr/>
    </dgm:pt>
    <dgm:pt modelId="{E12F370E-755F-4980-9316-0F564D14276D}" type="pres">
      <dgm:prSet presAssocID="{C87E147D-36F2-4D38-91D5-A4FAAB683978}" presName="ChildAccent" presStyleLbl="solidFgAcc1" presStyleIdx="6" presStyleCnt="27"/>
      <dgm:spPr/>
    </dgm:pt>
    <dgm:pt modelId="{DA29FC0A-D1EF-4235-8EE7-A4C272DCE991}" type="pres">
      <dgm:prSet presAssocID="{C87E147D-36F2-4D38-91D5-A4FAAB683978}" presName="Child" presStyleLbl="revTx" presStyleIdx="7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B8BC4-A751-4F64-9418-1D7B70AD1536}" type="pres">
      <dgm:prSet presAssocID="{574DC69F-A673-4E68-BF3F-35D70A7AC983}" presName="childComposite" presStyleCnt="0">
        <dgm:presLayoutVars>
          <dgm:chMax val="0"/>
          <dgm:chPref val="0"/>
        </dgm:presLayoutVars>
      </dgm:prSet>
      <dgm:spPr/>
    </dgm:pt>
    <dgm:pt modelId="{261BD6CC-9A80-4595-8778-D6401A30B622}" type="pres">
      <dgm:prSet presAssocID="{574DC69F-A673-4E68-BF3F-35D70A7AC983}" presName="ChildAccent" presStyleLbl="solidFgAcc1" presStyleIdx="7" presStyleCnt="27"/>
      <dgm:spPr/>
    </dgm:pt>
    <dgm:pt modelId="{5A673190-4556-492F-9554-930124C79E13}" type="pres">
      <dgm:prSet presAssocID="{574DC69F-A673-4E68-BF3F-35D70A7AC983}" presName="Child" presStyleLbl="revTx" presStyleIdx="8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49A34-C529-4577-998C-2698EF78B6D5}" type="pres">
      <dgm:prSet presAssocID="{AA80B034-CC3C-4250-8059-AC780F7CDD1E}" presName="childComposite" presStyleCnt="0">
        <dgm:presLayoutVars>
          <dgm:chMax val="0"/>
          <dgm:chPref val="0"/>
        </dgm:presLayoutVars>
      </dgm:prSet>
      <dgm:spPr/>
    </dgm:pt>
    <dgm:pt modelId="{942A45CC-2B67-4F45-ABB6-B9EE235C5ADB}" type="pres">
      <dgm:prSet presAssocID="{AA80B034-CC3C-4250-8059-AC780F7CDD1E}" presName="ChildAccent" presStyleLbl="solidFgAcc1" presStyleIdx="8" presStyleCnt="27"/>
      <dgm:spPr/>
    </dgm:pt>
    <dgm:pt modelId="{ED1A79F7-7837-4C0F-BD3F-6B7F82B5BA42}" type="pres">
      <dgm:prSet presAssocID="{AA80B034-CC3C-4250-8059-AC780F7CDD1E}" presName="Child" presStyleLbl="revTx" presStyleIdx="9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09F75-16BE-4F3E-ADE6-37CF42F69BD5}" type="pres">
      <dgm:prSet presAssocID="{652AE401-0766-4099-AF41-09F369DDBB3B}" presName="root" presStyleCnt="0">
        <dgm:presLayoutVars>
          <dgm:chMax/>
          <dgm:chPref/>
        </dgm:presLayoutVars>
      </dgm:prSet>
      <dgm:spPr/>
    </dgm:pt>
    <dgm:pt modelId="{F0E5235E-1722-4E20-B1CD-5B806584A280}" type="pres">
      <dgm:prSet presAssocID="{652AE401-0766-4099-AF41-09F369DDBB3B}" presName="rootComposite" presStyleCnt="0">
        <dgm:presLayoutVars/>
      </dgm:prSet>
      <dgm:spPr/>
    </dgm:pt>
    <dgm:pt modelId="{79D85276-92F7-46BC-918F-0C555A306B37}" type="pres">
      <dgm:prSet presAssocID="{652AE401-0766-4099-AF41-09F369DDBB3B}" presName="ParentAccent" presStyleLbl="alignNode1" presStyleIdx="1" presStyleCnt="3"/>
      <dgm:spPr/>
    </dgm:pt>
    <dgm:pt modelId="{24E130EA-5D2D-4A81-A860-1D3E1634FDCA}" type="pres">
      <dgm:prSet presAssocID="{652AE401-0766-4099-AF41-09F369DDBB3B}" presName="ParentSmallAccent" presStyleLbl="fgAcc1" presStyleIdx="1" presStyleCnt="3"/>
      <dgm:spPr/>
    </dgm:pt>
    <dgm:pt modelId="{C138DB22-77C8-4A9A-AE65-D35AD312E33A}" type="pres">
      <dgm:prSet presAssocID="{652AE401-0766-4099-AF41-09F369DDBB3B}" presName="Parent" presStyleLbl="revTx" presStyleIdx="10" presStyleCnt="3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1DF59-6C0C-4E33-9F52-4F07FBC2FC93}" type="pres">
      <dgm:prSet presAssocID="{652AE401-0766-4099-AF41-09F369DDBB3B}" presName="childShape" presStyleCnt="0">
        <dgm:presLayoutVars>
          <dgm:chMax val="0"/>
          <dgm:chPref val="0"/>
        </dgm:presLayoutVars>
      </dgm:prSet>
      <dgm:spPr/>
    </dgm:pt>
    <dgm:pt modelId="{66F315EE-0D02-4A1B-AE6B-1942245E835E}" type="pres">
      <dgm:prSet presAssocID="{3DFA7D72-A1A2-4998-B026-64F211EA630E}" presName="childComposite" presStyleCnt="0">
        <dgm:presLayoutVars>
          <dgm:chMax val="0"/>
          <dgm:chPref val="0"/>
        </dgm:presLayoutVars>
      </dgm:prSet>
      <dgm:spPr/>
    </dgm:pt>
    <dgm:pt modelId="{F44292C0-81D5-450F-8A5F-0DAE5AD5989E}" type="pres">
      <dgm:prSet presAssocID="{3DFA7D72-A1A2-4998-B026-64F211EA630E}" presName="ChildAccent" presStyleLbl="solidFgAcc1" presStyleIdx="9" presStyleCnt="27"/>
      <dgm:spPr/>
    </dgm:pt>
    <dgm:pt modelId="{93622AAB-300D-4230-9D6C-300CF0E8B4BD}" type="pres">
      <dgm:prSet presAssocID="{3DFA7D72-A1A2-4998-B026-64F211EA630E}" presName="Child" presStyleLbl="revTx" presStyleIdx="11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2A9C8-3292-4A6F-AF6C-8394AAB1828E}" type="pres">
      <dgm:prSet presAssocID="{58DB823A-1F7F-4135-AC85-9D55C2F8824C}" presName="childComposite" presStyleCnt="0">
        <dgm:presLayoutVars>
          <dgm:chMax val="0"/>
          <dgm:chPref val="0"/>
        </dgm:presLayoutVars>
      </dgm:prSet>
      <dgm:spPr/>
    </dgm:pt>
    <dgm:pt modelId="{A3029C19-8325-4CB9-9056-D4A41A26A8A8}" type="pres">
      <dgm:prSet presAssocID="{58DB823A-1F7F-4135-AC85-9D55C2F8824C}" presName="ChildAccent" presStyleLbl="solidFgAcc1" presStyleIdx="10" presStyleCnt="27"/>
      <dgm:spPr/>
    </dgm:pt>
    <dgm:pt modelId="{59B47489-0D33-44D1-9198-C24E4DFEA8B2}" type="pres">
      <dgm:prSet presAssocID="{58DB823A-1F7F-4135-AC85-9D55C2F8824C}" presName="Child" presStyleLbl="revTx" presStyleIdx="12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39428-10AB-4B6B-AD2A-417F2F6D2450}" type="pres">
      <dgm:prSet presAssocID="{E1261323-D12D-40FF-B983-A97EA12D3C8F}" presName="childComposite" presStyleCnt="0">
        <dgm:presLayoutVars>
          <dgm:chMax val="0"/>
          <dgm:chPref val="0"/>
        </dgm:presLayoutVars>
      </dgm:prSet>
      <dgm:spPr/>
    </dgm:pt>
    <dgm:pt modelId="{85862257-8A6D-4534-9777-1DD786610B6C}" type="pres">
      <dgm:prSet presAssocID="{E1261323-D12D-40FF-B983-A97EA12D3C8F}" presName="ChildAccent" presStyleLbl="solidFgAcc1" presStyleIdx="11" presStyleCnt="27"/>
      <dgm:spPr/>
    </dgm:pt>
    <dgm:pt modelId="{E80368C6-F445-49DB-8D54-C2E7C6B6BE28}" type="pres">
      <dgm:prSet presAssocID="{E1261323-D12D-40FF-B983-A97EA12D3C8F}" presName="Child" presStyleLbl="revTx" presStyleIdx="13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84236-9463-41B8-B3FF-830A6A9E91EA}" type="pres">
      <dgm:prSet presAssocID="{4133A27B-30EA-414E-83CC-8AD05E5A073A}" presName="childComposite" presStyleCnt="0">
        <dgm:presLayoutVars>
          <dgm:chMax val="0"/>
          <dgm:chPref val="0"/>
        </dgm:presLayoutVars>
      </dgm:prSet>
      <dgm:spPr/>
    </dgm:pt>
    <dgm:pt modelId="{3E5EE8C8-A260-4500-9CD1-A7C25E00275F}" type="pres">
      <dgm:prSet presAssocID="{4133A27B-30EA-414E-83CC-8AD05E5A073A}" presName="ChildAccent" presStyleLbl="solidFgAcc1" presStyleIdx="12" presStyleCnt="27"/>
      <dgm:spPr/>
    </dgm:pt>
    <dgm:pt modelId="{4E50EAAE-EE3F-48CE-B56D-0F47CE65FA05}" type="pres">
      <dgm:prSet presAssocID="{4133A27B-30EA-414E-83CC-8AD05E5A073A}" presName="Child" presStyleLbl="revTx" presStyleIdx="14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24409-6450-4628-AFB5-3F9217B431C7}" type="pres">
      <dgm:prSet presAssocID="{89650AF5-B55A-4872-8E86-270DC7F3EBFC}" presName="childComposite" presStyleCnt="0">
        <dgm:presLayoutVars>
          <dgm:chMax val="0"/>
          <dgm:chPref val="0"/>
        </dgm:presLayoutVars>
      </dgm:prSet>
      <dgm:spPr/>
    </dgm:pt>
    <dgm:pt modelId="{DD4C2F3C-7867-497F-89AE-A83B5A44A474}" type="pres">
      <dgm:prSet presAssocID="{89650AF5-B55A-4872-8E86-270DC7F3EBFC}" presName="ChildAccent" presStyleLbl="solidFgAcc1" presStyleIdx="13" presStyleCnt="27"/>
      <dgm:spPr/>
    </dgm:pt>
    <dgm:pt modelId="{9E3A1A55-6E18-4279-A77B-CECEEB055D3B}" type="pres">
      <dgm:prSet presAssocID="{89650AF5-B55A-4872-8E86-270DC7F3EBFC}" presName="Child" presStyleLbl="revTx" presStyleIdx="15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824F4-1299-48AA-8793-DBD0AF41F66B}" type="pres">
      <dgm:prSet presAssocID="{FD91F2F9-352E-4A04-9C30-B9528B3AE31B}" presName="childComposite" presStyleCnt="0">
        <dgm:presLayoutVars>
          <dgm:chMax val="0"/>
          <dgm:chPref val="0"/>
        </dgm:presLayoutVars>
      </dgm:prSet>
      <dgm:spPr/>
    </dgm:pt>
    <dgm:pt modelId="{C122E4BB-BB9B-4661-B7C8-B002AC964BFB}" type="pres">
      <dgm:prSet presAssocID="{FD91F2F9-352E-4A04-9C30-B9528B3AE31B}" presName="ChildAccent" presStyleLbl="solidFgAcc1" presStyleIdx="14" presStyleCnt="27"/>
      <dgm:spPr/>
    </dgm:pt>
    <dgm:pt modelId="{9EDD245C-B9C9-44C5-B158-C8B782F2102E}" type="pres">
      <dgm:prSet presAssocID="{FD91F2F9-352E-4A04-9C30-B9528B3AE31B}" presName="Child" presStyleLbl="revTx" presStyleIdx="16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B4DEE-159B-4777-A035-D7F58BF962A6}" type="pres">
      <dgm:prSet presAssocID="{08B571A8-8F02-4876-8EBA-841DD294721B}" presName="childComposite" presStyleCnt="0">
        <dgm:presLayoutVars>
          <dgm:chMax val="0"/>
          <dgm:chPref val="0"/>
        </dgm:presLayoutVars>
      </dgm:prSet>
      <dgm:spPr/>
    </dgm:pt>
    <dgm:pt modelId="{2F860C60-A6FF-4A60-8E4B-844534451F19}" type="pres">
      <dgm:prSet presAssocID="{08B571A8-8F02-4876-8EBA-841DD294721B}" presName="ChildAccent" presStyleLbl="solidFgAcc1" presStyleIdx="15" presStyleCnt="27"/>
      <dgm:spPr/>
    </dgm:pt>
    <dgm:pt modelId="{C1DCF417-8E63-4F5E-B407-31AA8F9605E3}" type="pres">
      <dgm:prSet presAssocID="{08B571A8-8F02-4876-8EBA-841DD294721B}" presName="Child" presStyleLbl="revTx" presStyleIdx="17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F5F28-070A-4BD6-983A-5C874AA28368}" type="pres">
      <dgm:prSet presAssocID="{871702A7-BF90-45CC-9941-324AF7AC9C25}" presName="childComposite" presStyleCnt="0">
        <dgm:presLayoutVars>
          <dgm:chMax val="0"/>
          <dgm:chPref val="0"/>
        </dgm:presLayoutVars>
      </dgm:prSet>
      <dgm:spPr/>
    </dgm:pt>
    <dgm:pt modelId="{9665DC35-531A-41FC-9F33-CC48750BC43B}" type="pres">
      <dgm:prSet presAssocID="{871702A7-BF90-45CC-9941-324AF7AC9C25}" presName="ChildAccent" presStyleLbl="solidFgAcc1" presStyleIdx="16" presStyleCnt="27"/>
      <dgm:spPr/>
    </dgm:pt>
    <dgm:pt modelId="{4C968028-856D-4014-999F-6A2BF941E7F2}" type="pres">
      <dgm:prSet presAssocID="{871702A7-BF90-45CC-9941-324AF7AC9C25}" presName="Child" presStyleLbl="revTx" presStyleIdx="18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FC72C-0F97-4D7C-8054-1CCD4B227ACC}" type="pres">
      <dgm:prSet presAssocID="{42FD8BC1-E7A9-4A5F-A54D-3F55A24BE064}" presName="childComposite" presStyleCnt="0">
        <dgm:presLayoutVars>
          <dgm:chMax val="0"/>
          <dgm:chPref val="0"/>
        </dgm:presLayoutVars>
      </dgm:prSet>
      <dgm:spPr/>
    </dgm:pt>
    <dgm:pt modelId="{5118687A-257F-4783-99FD-0F26B89FBF55}" type="pres">
      <dgm:prSet presAssocID="{42FD8BC1-E7A9-4A5F-A54D-3F55A24BE064}" presName="ChildAccent" presStyleLbl="solidFgAcc1" presStyleIdx="17" presStyleCnt="27"/>
      <dgm:spPr/>
    </dgm:pt>
    <dgm:pt modelId="{0C6925CD-A4F7-460B-8FE1-C2BAB45EE6F6}" type="pres">
      <dgm:prSet presAssocID="{42FD8BC1-E7A9-4A5F-A54D-3F55A24BE064}" presName="Child" presStyleLbl="revTx" presStyleIdx="19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2CA34-37D3-456F-A8BC-DF1AA62D6EAA}" type="pres">
      <dgm:prSet presAssocID="{CF299636-3E32-42AE-BE67-16014C326225}" presName="root" presStyleCnt="0">
        <dgm:presLayoutVars>
          <dgm:chMax/>
          <dgm:chPref/>
        </dgm:presLayoutVars>
      </dgm:prSet>
      <dgm:spPr/>
    </dgm:pt>
    <dgm:pt modelId="{E1E43CF7-4A4A-4C4A-90F8-6965F6840582}" type="pres">
      <dgm:prSet presAssocID="{CF299636-3E32-42AE-BE67-16014C326225}" presName="rootComposite" presStyleCnt="0">
        <dgm:presLayoutVars/>
      </dgm:prSet>
      <dgm:spPr/>
    </dgm:pt>
    <dgm:pt modelId="{AE3489DF-DA52-4AF8-B65F-D6EF34227794}" type="pres">
      <dgm:prSet presAssocID="{CF299636-3E32-42AE-BE67-16014C326225}" presName="ParentAccent" presStyleLbl="alignNode1" presStyleIdx="2" presStyleCnt="3"/>
      <dgm:spPr/>
    </dgm:pt>
    <dgm:pt modelId="{CAF524DC-BBF6-4DAA-868A-685167E1A90E}" type="pres">
      <dgm:prSet presAssocID="{CF299636-3E32-42AE-BE67-16014C326225}" presName="ParentSmallAccent" presStyleLbl="fgAcc1" presStyleIdx="2" presStyleCnt="3"/>
      <dgm:spPr/>
    </dgm:pt>
    <dgm:pt modelId="{BF61A9E8-6DBF-4E44-ACD0-A4787822DD55}" type="pres">
      <dgm:prSet presAssocID="{CF299636-3E32-42AE-BE67-16014C326225}" presName="Parent" presStyleLbl="revTx" presStyleIdx="20" presStyleCnt="3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0159B-E2A8-4D6E-B9D9-9A31F6B8074C}" type="pres">
      <dgm:prSet presAssocID="{CF299636-3E32-42AE-BE67-16014C326225}" presName="childShape" presStyleCnt="0">
        <dgm:presLayoutVars>
          <dgm:chMax val="0"/>
          <dgm:chPref val="0"/>
        </dgm:presLayoutVars>
      </dgm:prSet>
      <dgm:spPr/>
    </dgm:pt>
    <dgm:pt modelId="{C57D5518-89A8-4DC1-8393-E2510C349CB4}" type="pres">
      <dgm:prSet presAssocID="{9261D498-7F2C-419C-9E58-3C4F6F4E2B11}" presName="childComposite" presStyleCnt="0">
        <dgm:presLayoutVars>
          <dgm:chMax val="0"/>
          <dgm:chPref val="0"/>
        </dgm:presLayoutVars>
      </dgm:prSet>
      <dgm:spPr/>
    </dgm:pt>
    <dgm:pt modelId="{1E5710BA-1230-4A3B-8ED3-48508CC1F380}" type="pres">
      <dgm:prSet presAssocID="{9261D498-7F2C-419C-9E58-3C4F6F4E2B11}" presName="ChildAccent" presStyleLbl="solidFgAcc1" presStyleIdx="18" presStyleCnt="27"/>
      <dgm:spPr/>
    </dgm:pt>
    <dgm:pt modelId="{AAF884D9-3F60-46C5-BDE9-B15DACAA55B1}" type="pres">
      <dgm:prSet presAssocID="{9261D498-7F2C-419C-9E58-3C4F6F4E2B11}" presName="Child" presStyleLbl="revTx" presStyleIdx="21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9D167-B8D9-417F-9D7D-D91574F803B3}" type="pres">
      <dgm:prSet presAssocID="{3D9A4CDD-02E3-44C3-A790-7910207B8939}" presName="childComposite" presStyleCnt="0">
        <dgm:presLayoutVars>
          <dgm:chMax val="0"/>
          <dgm:chPref val="0"/>
        </dgm:presLayoutVars>
      </dgm:prSet>
      <dgm:spPr/>
    </dgm:pt>
    <dgm:pt modelId="{97BC325C-1565-4653-AC77-CD58E4EB86FC}" type="pres">
      <dgm:prSet presAssocID="{3D9A4CDD-02E3-44C3-A790-7910207B8939}" presName="ChildAccent" presStyleLbl="solidFgAcc1" presStyleIdx="19" presStyleCnt="27"/>
      <dgm:spPr/>
    </dgm:pt>
    <dgm:pt modelId="{9224D094-3EF2-4E90-A709-2911134CEC85}" type="pres">
      <dgm:prSet presAssocID="{3D9A4CDD-02E3-44C3-A790-7910207B8939}" presName="Child" presStyleLbl="revTx" presStyleIdx="22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9D7C7-0241-480F-840A-4AB88EABC787}" type="pres">
      <dgm:prSet presAssocID="{8B399708-BE0A-4F51-82C0-7C0998548EF3}" presName="childComposite" presStyleCnt="0">
        <dgm:presLayoutVars>
          <dgm:chMax val="0"/>
          <dgm:chPref val="0"/>
        </dgm:presLayoutVars>
      </dgm:prSet>
      <dgm:spPr/>
    </dgm:pt>
    <dgm:pt modelId="{C80ED717-24E3-4822-B918-92BBCAE58207}" type="pres">
      <dgm:prSet presAssocID="{8B399708-BE0A-4F51-82C0-7C0998548EF3}" presName="ChildAccent" presStyleLbl="solidFgAcc1" presStyleIdx="20" presStyleCnt="27"/>
      <dgm:spPr/>
    </dgm:pt>
    <dgm:pt modelId="{11019A5F-68EC-4899-A30A-E822BC15DBA2}" type="pres">
      <dgm:prSet presAssocID="{8B399708-BE0A-4F51-82C0-7C0998548EF3}" presName="Child" presStyleLbl="revTx" presStyleIdx="23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8E9B1-88E9-49CC-8203-F1EAD84D9B79}" type="pres">
      <dgm:prSet presAssocID="{28AA2390-61F0-4D1D-AE12-096628085F46}" presName="childComposite" presStyleCnt="0">
        <dgm:presLayoutVars>
          <dgm:chMax val="0"/>
          <dgm:chPref val="0"/>
        </dgm:presLayoutVars>
      </dgm:prSet>
      <dgm:spPr/>
    </dgm:pt>
    <dgm:pt modelId="{37C67BA0-765E-49F7-B9F2-1C1A8990D875}" type="pres">
      <dgm:prSet presAssocID="{28AA2390-61F0-4D1D-AE12-096628085F46}" presName="ChildAccent" presStyleLbl="solidFgAcc1" presStyleIdx="21" presStyleCnt="27"/>
      <dgm:spPr/>
    </dgm:pt>
    <dgm:pt modelId="{945D64DC-E525-4D20-BF27-C1D0BF7D7B0B}" type="pres">
      <dgm:prSet presAssocID="{28AA2390-61F0-4D1D-AE12-096628085F46}" presName="Child" presStyleLbl="revTx" presStyleIdx="24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3757F-4104-4D44-848B-4679E47C966C}" type="pres">
      <dgm:prSet presAssocID="{54751E6B-9E15-4820-8E9D-6FBC248FCB26}" presName="childComposite" presStyleCnt="0">
        <dgm:presLayoutVars>
          <dgm:chMax val="0"/>
          <dgm:chPref val="0"/>
        </dgm:presLayoutVars>
      </dgm:prSet>
      <dgm:spPr/>
    </dgm:pt>
    <dgm:pt modelId="{5A2CA5AE-F268-470B-B4BF-12F838A88B0E}" type="pres">
      <dgm:prSet presAssocID="{54751E6B-9E15-4820-8E9D-6FBC248FCB26}" presName="ChildAccent" presStyleLbl="solidFgAcc1" presStyleIdx="22" presStyleCnt="27"/>
      <dgm:spPr/>
    </dgm:pt>
    <dgm:pt modelId="{DEE3AD36-AD94-41FB-98FA-6597D7F36D60}" type="pres">
      <dgm:prSet presAssocID="{54751E6B-9E15-4820-8E9D-6FBC248FCB26}" presName="Child" presStyleLbl="revTx" presStyleIdx="25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69224-40C8-4F0E-AD6C-E81F06044593}" type="pres">
      <dgm:prSet presAssocID="{3C0A2CC7-9325-4588-B3B3-332C66CBC294}" presName="childComposite" presStyleCnt="0">
        <dgm:presLayoutVars>
          <dgm:chMax val="0"/>
          <dgm:chPref val="0"/>
        </dgm:presLayoutVars>
      </dgm:prSet>
      <dgm:spPr/>
    </dgm:pt>
    <dgm:pt modelId="{C56A587F-D4BD-4608-82F6-5EBE12EF06BF}" type="pres">
      <dgm:prSet presAssocID="{3C0A2CC7-9325-4588-B3B3-332C66CBC294}" presName="ChildAccent" presStyleLbl="solidFgAcc1" presStyleIdx="23" presStyleCnt="27"/>
      <dgm:spPr/>
    </dgm:pt>
    <dgm:pt modelId="{D9A89545-7BF7-471A-89AB-4AEEB8010B78}" type="pres">
      <dgm:prSet presAssocID="{3C0A2CC7-9325-4588-B3B3-332C66CBC294}" presName="Child" presStyleLbl="revTx" presStyleIdx="26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E28F4-5845-40A1-BE35-6785A8C3A838}" type="pres">
      <dgm:prSet presAssocID="{AEE3F1E9-1080-4E13-B7B2-35FCF8D99A18}" presName="childComposite" presStyleCnt="0">
        <dgm:presLayoutVars>
          <dgm:chMax val="0"/>
          <dgm:chPref val="0"/>
        </dgm:presLayoutVars>
      </dgm:prSet>
      <dgm:spPr/>
    </dgm:pt>
    <dgm:pt modelId="{AE8FB6B9-18AD-43CA-A6BD-F41156DC608E}" type="pres">
      <dgm:prSet presAssocID="{AEE3F1E9-1080-4E13-B7B2-35FCF8D99A18}" presName="ChildAccent" presStyleLbl="solidFgAcc1" presStyleIdx="24" presStyleCnt="27"/>
      <dgm:spPr/>
    </dgm:pt>
    <dgm:pt modelId="{33260C71-F047-490A-87D4-1BAD7CFED90B}" type="pres">
      <dgm:prSet presAssocID="{AEE3F1E9-1080-4E13-B7B2-35FCF8D99A18}" presName="Child" presStyleLbl="revTx" presStyleIdx="27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C3575-C6B0-43A4-992A-73CD4A29CC50}" type="pres">
      <dgm:prSet presAssocID="{83CF9CB5-C49B-4F7B-A3DB-B16FE3C337A3}" presName="childComposite" presStyleCnt="0">
        <dgm:presLayoutVars>
          <dgm:chMax val="0"/>
          <dgm:chPref val="0"/>
        </dgm:presLayoutVars>
      </dgm:prSet>
      <dgm:spPr/>
    </dgm:pt>
    <dgm:pt modelId="{41D17F76-BC8F-4638-9B1E-FF6C0B717AAA}" type="pres">
      <dgm:prSet presAssocID="{83CF9CB5-C49B-4F7B-A3DB-B16FE3C337A3}" presName="ChildAccent" presStyleLbl="solidFgAcc1" presStyleIdx="25" presStyleCnt="27"/>
      <dgm:spPr/>
    </dgm:pt>
    <dgm:pt modelId="{EA986A89-65C5-42A8-9666-40CEACD75155}" type="pres">
      <dgm:prSet presAssocID="{83CF9CB5-C49B-4F7B-A3DB-B16FE3C337A3}" presName="Child" presStyleLbl="revTx" presStyleIdx="28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8E77C-2A01-462F-AAFC-E8E48C0312AD}" type="pres">
      <dgm:prSet presAssocID="{E2D3C627-0632-4FB7-8FBC-40CA5FF458FA}" presName="childComposite" presStyleCnt="0">
        <dgm:presLayoutVars>
          <dgm:chMax val="0"/>
          <dgm:chPref val="0"/>
        </dgm:presLayoutVars>
      </dgm:prSet>
      <dgm:spPr/>
    </dgm:pt>
    <dgm:pt modelId="{C78F52B1-067B-4EC2-9BC1-82AB8A37EA06}" type="pres">
      <dgm:prSet presAssocID="{E2D3C627-0632-4FB7-8FBC-40CA5FF458FA}" presName="ChildAccent" presStyleLbl="solidFgAcc1" presStyleIdx="26" presStyleCnt="27"/>
      <dgm:spPr/>
    </dgm:pt>
    <dgm:pt modelId="{9CC9DAED-185E-4E97-913C-95A0F40D162D}" type="pres">
      <dgm:prSet presAssocID="{E2D3C627-0632-4FB7-8FBC-40CA5FF458FA}" presName="Child" presStyleLbl="revTx" presStyleIdx="29" presStyleCnt="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85C9C5-168C-48CC-A359-F06DDF93C4AC}" srcId="{4F0E95CA-FDC2-4E9E-B804-06AA68129010}" destId="{893A4D88-A4C6-45BE-A0E2-9068E59810BF}" srcOrd="4" destOrd="0" parTransId="{4C57109E-4D5F-401F-82C3-AEE6E0D1A5FA}" sibTransId="{145854F1-FB42-4DE3-8500-BB55F20BE25B}"/>
    <dgm:cxn modelId="{6BCE86CA-2D8D-49C7-BBDF-91BB1A4E3267}" srcId="{4F0E95CA-FDC2-4E9E-B804-06AA68129010}" destId="{3E7631AC-BF32-48D7-8DC9-19DB40D04F81}" srcOrd="2" destOrd="0" parTransId="{8C792C89-1524-4262-9B83-451B9869D7D5}" sibTransId="{33CF6519-72FA-4924-98A6-483B107E5C97}"/>
    <dgm:cxn modelId="{1FB75433-EA59-4AB8-84D1-7E7F8406AE6A}" srcId="{652AE401-0766-4099-AF41-09F369DDBB3B}" destId="{42FD8BC1-E7A9-4A5F-A54D-3F55A24BE064}" srcOrd="8" destOrd="0" parTransId="{03D5C6B9-7DB1-46A3-9727-1044BDD1E98A}" sibTransId="{C3B27195-1730-4D5B-8DC6-993375704118}"/>
    <dgm:cxn modelId="{EBB4143E-194F-4A2F-9F84-5AC8BE4DF0B8}" type="presOf" srcId="{3DFA7D72-A1A2-4998-B026-64F211EA630E}" destId="{93622AAB-300D-4230-9D6C-300CF0E8B4BD}" srcOrd="0" destOrd="0" presId="urn:microsoft.com/office/officeart/2008/layout/SquareAccentList"/>
    <dgm:cxn modelId="{C22A312B-B6F0-4E7D-B47D-1D89BAEA3447}" type="presOf" srcId="{29BBCAAE-9DC9-454A-BD13-4C2BE668DC84}" destId="{9DD92967-C7AA-44CA-881A-E0362090F37E}" srcOrd="0" destOrd="0" presId="urn:microsoft.com/office/officeart/2008/layout/SquareAccentList"/>
    <dgm:cxn modelId="{46DD47A1-56CD-4933-A660-7E0ABF9C2DE2}" type="presOf" srcId="{3E7631AC-BF32-48D7-8DC9-19DB40D04F81}" destId="{D3FA38EB-FF15-4607-AE74-67AB6B43FB38}" srcOrd="0" destOrd="0" presId="urn:microsoft.com/office/officeart/2008/layout/SquareAccentList"/>
    <dgm:cxn modelId="{CD6D4399-3F37-4A81-823E-95CD3EF8E5D0}" type="presOf" srcId="{83CF9CB5-C49B-4F7B-A3DB-B16FE3C337A3}" destId="{EA986A89-65C5-42A8-9666-40CEACD75155}" srcOrd="0" destOrd="0" presId="urn:microsoft.com/office/officeart/2008/layout/SquareAccentList"/>
    <dgm:cxn modelId="{1886A759-6ED0-4599-86DB-511FD7B67F6E}" type="presOf" srcId="{E1261323-D12D-40FF-B983-A97EA12D3C8F}" destId="{E80368C6-F445-49DB-8D54-C2E7C6B6BE28}" srcOrd="0" destOrd="0" presId="urn:microsoft.com/office/officeart/2008/layout/SquareAccentList"/>
    <dgm:cxn modelId="{B9C65D3E-7BD2-4099-B78E-87208DA37075}" srcId="{4F0E95CA-FDC2-4E9E-B804-06AA68129010}" destId="{C87E147D-36F2-4D38-91D5-A4FAAB683978}" srcOrd="6" destOrd="0" parTransId="{C765E735-825C-4A96-8C4F-10834D0740FB}" sibTransId="{59CC9729-5E7C-4468-B221-0544E85164C4}"/>
    <dgm:cxn modelId="{F0157683-43DE-4EDF-B2E3-B69301F56306}" srcId="{CF299636-3E32-42AE-BE67-16014C326225}" destId="{8B399708-BE0A-4F51-82C0-7C0998548EF3}" srcOrd="2" destOrd="0" parTransId="{63DE01AA-82DC-4F28-BDC1-C2DB97D042BD}" sibTransId="{524E1303-D8F4-4178-A147-66AA8F1F538A}"/>
    <dgm:cxn modelId="{4932247F-8B08-42C8-B538-7BF763F137C2}" srcId="{652AE401-0766-4099-AF41-09F369DDBB3B}" destId="{58DB823A-1F7F-4135-AC85-9D55C2F8824C}" srcOrd="1" destOrd="0" parTransId="{8BDC6EB8-8B80-4293-9110-FC7CED361E50}" sibTransId="{1F905E73-A909-49CB-B96A-87C774CE6855}"/>
    <dgm:cxn modelId="{9FFE85CA-F0EB-4ED7-AA39-A0D2D4A94797}" type="presOf" srcId="{893A4D88-A4C6-45BE-A0E2-9068E59810BF}" destId="{974BBA6A-6856-47EA-B892-F2A205B74B4A}" srcOrd="0" destOrd="0" presId="urn:microsoft.com/office/officeart/2008/layout/SquareAccentList"/>
    <dgm:cxn modelId="{0AB8F4E7-F48C-4293-AE5B-A22D1A12F4CC}" type="presOf" srcId="{4F0E95CA-FDC2-4E9E-B804-06AA68129010}" destId="{215C89F8-EE06-411D-9C8E-16B460CC6A8B}" srcOrd="0" destOrd="0" presId="urn:microsoft.com/office/officeart/2008/layout/SquareAccentList"/>
    <dgm:cxn modelId="{2B97DAE1-2E0C-4823-8467-83B4884BC3AB}" type="presOf" srcId="{E2D3C627-0632-4FB7-8FBC-40CA5FF458FA}" destId="{9CC9DAED-185E-4E97-913C-95A0F40D162D}" srcOrd="0" destOrd="0" presId="urn:microsoft.com/office/officeart/2008/layout/SquareAccentList"/>
    <dgm:cxn modelId="{E9D42E88-3BF6-485A-8E5A-3099EFD29644}" srcId="{CF299636-3E32-42AE-BE67-16014C326225}" destId="{E2D3C627-0632-4FB7-8FBC-40CA5FF458FA}" srcOrd="8" destOrd="0" parTransId="{7D658D9A-2102-4DAC-A432-E951FFB222B7}" sibTransId="{37B9CC4C-46F2-4D76-96CC-F387E4A65AC4}"/>
    <dgm:cxn modelId="{4DB5D7B0-3CD2-4621-9FB5-56738877B6D9}" srcId="{29BBCAAE-9DC9-454A-BD13-4C2BE668DC84}" destId="{CF299636-3E32-42AE-BE67-16014C326225}" srcOrd="2" destOrd="0" parTransId="{E8BC2E23-C692-48E7-B873-2BD7A6184426}" sibTransId="{3B72F31A-3EF6-4E48-8791-0A8A00CDF588}"/>
    <dgm:cxn modelId="{A7180E74-6850-421F-B8FE-B498C70FC914}" type="presOf" srcId="{C87E147D-36F2-4D38-91D5-A4FAAB683978}" destId="{DA29FC0A-D1EF-4235-8EE7-A4C272DCE991}" srcOrd="0" destOrd="0" presId="urn:microsoft.com/office/officeart/2008/layout/SquareAccentList"/>
    <dgm:cxn modelId="{9DA7D00A-58E0-4526-ADE4-575C84806B36}" srcId="{4F0E95CA-FDC2-4E9E-B804-06AA68129010}" destId="{C94E1A1B-90F0-4979-9542-83D1D1481FBC}" srcOrd="1" destOrd="0" parTransId="{0C56C066-7661-48E8-95E7-5469D68BEB02}" sibTransId="{F67DE9B3-C378-42B5-BF52-8FAA09ED478F}"/>
    <dgm:cxn modelId="{3E39C9A8-4EF0-4FA6-A8AD-BC0CB07F47C9}" srcId="{4F0E95CA-FDC2-4E9E-B804-06AA68129010}" destId="{574DC69F-A673-4E68-BF3F-35D70A7AC983}" srcOrd="7" destOrd="0" parTransId="{60A9A2D3-1C27-449B-B490-EABF3804A48A}" sibTransId="{A413BF06-F261-4388-9C95-3D3479144D4E}"/>
    <dgm:cxn modelId="{7D8E341C-C86F-4A5A-8BB4-EFA145CB99F3}" srcId="{652AE401-0766-4099-AF41-09F369DDBB3B}" destId="{FD91F2F9-352E-4A04-9C30-B9528B3AE31B}" srcOrd="5" destOrd="0" parTransId="{82279F97-3EF9-4B7C-A583-C90007E7680A}" sibTransId="{7CA0FD82-71A6-44E9-82D1-68B8BC92183B}"/>
    <dgm:cxn modelId="{C5A9FAE0-97F3-47DC-8A52-024BEBA3C502}" type="presOf" srcId="{9261D498-7F2C-419C-9E58-3C4F6F4E2B11}" destId="{AAF884D9-3F60-46C5-BDE9-B15DACAA55B1}" srcOrd="0" destOrd="0" presId="urn:microsoft.com/office/officeart/2008/layout/SquareAccentList"/>
    <dgm:cxn modelId="{DCE91164-AF34-498B-AE2F-8A49DC13B00A}" type="presOf" srcId="{89650AF5-B55A-4872-8E86-270DC7F3EBFC}" destId="{9E3A1A55-6E18-4279-A77B-CECEEB055D3B}" srcOrd="0" destOrd="0" presId="urn:microsoft.com/office/officeart/2008/layout/SquareAccentList"/>
    <dgm:cxn modelId="{2A986068-F375-4636-A579-1D7836600D6F}" type="presOf" srcId="{54751E6B-9E15-4820-8E9D-6FBC248FCB26}" destId="{DEE3AD36-AD94-41FB-98FA-6597D7F36D60}" srcOrd="0" destOrd="0" presId="urn:microsoft.com/office/officeart/2008/layout/SquareAccentList"/>
    <dgm:cxn modelId="{C8E1E538-8913-47BE-8149-DF82815A55CD}" srcId="{4F0E95CA-FDC2-4E9E-B804-06AA68129010}" destId="{542534C6-1283-4C05-8B5E-D20F1D7A1741}" srcOrd="0" destOrd="0" parTransId="{6FD5E277-1FA7-4EDB-A0FA-8AF0593B4B87}" sibTransId="{93FA6B33-5CAF-4BCF-A55D-495E2D8C583C}"/>
    <dgm:cxn modelId="{5DFD50C7-26B5-4778-BD34-D37996A63F00}" type="presOf" srcId="{871702A7-BF90-45CC-9941-324AF7AC9C25}" destId="{4C968028-856D-4014-999F-6A2BF941E7F2}" srcOrd="0" destOrd="0" presId="urn:microsoft.com/office/officeart/2008/layout/SquareAccentList"/>
    <dgm:cxn modelId="{E23FA4ED-FB8E-4C56-893C-08EE19FDADB4}" type="presOf" srcId="{AEE3F1E9-1080-4E13-B7B2-35FCF8D99A18}" destId="{33260C71-F047-490A-87D4-1BAD7CFED90B}" srcOrd="0" destOrd="0" presId="urn:microsoft.com/office/officeart/2008/layout/SquareAccentList"/>
    <dgm:cxn modelId="{3808CD73-61AB-47BA-A6B5-36D5165D98B5}" type="presOf" srcId="{B79A4970-9027-4779-ACA0-4A3F1D89F907}" destId="{9B27C5F8-81A3-415F-ABD6-492B19A6BD37}" srcOrd="0" destOrd="0" presId="urn:microsoft.com/office/officeart/2008/layout/SquareAccentList"/>
    <dgm:cxn modelId="{C94D42E7-D9F9-435E-822E-6128F144D040}" srcId="{652AE401-0766-4099-AF41-09F369DDBB3B}" destId="{89650AF5-B55A-4872-8E86-270DC7F3EBFC}" srcOrd="4" destOrd="0" parTransId="{5E69F75B-4A33-4F69-A8DC-912987D15902}" sibTransId="{67FCC233-6694-45D0-9895-B6C5DF742462}"/>
    <dgm:cxn modelId="{DC7079F9-F93C-4510-A6DA-646FEB8BD6BC}" type="presOf" srcId="{28AA2390-61F0-4D1D-AE12-096628085F46}" destId="{945D64DC-E525-4D20-BF27-C1D0BF7D7B0B}" srcOrd="0" destOrd="0" presId="urn:microsoft.com/office/officeart/2008/layout/SquareAccentList"/>
    <dgm:cxn modelId="{A4A43BC7-F6EB-4913-B6B6-94ECBB8982D6}" srcId="{CF299636-3E32-42AE-BE67-16014C326225}" destId="{3C0A2CC7-9325-4588-B3B3-332C66CBC294}" srcOrd="5" destOrd="0" parTransId="{F2FCF454-1C05-47CF-B99D-DF47890119D4}" sibTransId="{C23587A5-689A-4F4E-924B-8D92D600B73D}"/>
    <dgm:cxn modelId="{7BF6DDA4-E9C9-4B28-8C82-F3EF8CFC64BA}" srcId="{652AE401-0766-4099-AF41-09F369DDBB3B}" destId="{4133A27B-30EA-414E-83CC-8AD05E5A073A}" srcOrd="3" destOrd="0" parTransId="{CA5E474B-1FE8-48A7-9EDF-E71F54D3CFD6}" sibTransId="{224AE771-2E94-4E76-9DF1-1CB6685BFC4C}"/>
    <dgm:cxn modelId="{8825B628-ACC5-4011-8A18-2F174124D58A}" type="presOf" srcId="{58DB823A-1F7F-4135-AC85-9D55C2F8824C}" destId="{59B47489-0D33-44D1-9198-C24E4DFEA8B2}" srcOrd="0" destOrd="0" presId="urn:microsoft.com/office/officeart/2008/layout/SquareAccentList"/>
    <dgm:cxn modelId="{E805EE79-35A6-4166-A1F3-25E2400F9DE4}" srcId="{CF299636-3E32-42AE-BE67-16014C326225}" destId="{9261D498-7F2C-419C-9E58-3C4F6F4E2B11}" srcOrd="0" destOrd="0" parTransId="{2462E9CF-E266-454B-BE46-972328C05E4D}" sibTransId="{F3D2ADC5-ECE0-4E47-8D54-B76438B100B4}"/>
    <dgm:cxn modelId="{BCD636C0-9ABE-4FCA-AE63-D83295953BF2}" srcId="{652AE401-0766-4099-AF41-09F369DDBB3B}" destId="{871702A7-BF90-45CC-9941-324AF7AC9C25}" srcOrd="7" destOrd="0" parTransId="{3AD81667-676F-48CF-98D9-2D0656143A50}" sibTransId="{3ED7BD66-1480-44D4-B219-9111864FBA0E}"/>
    <dgm:cxn modelId="{DE91E072-5921-41CF-A2FA-B9C0CD65E088}" srcId="{29BBCAAE-9DC9-454A-BD13-4C2BE668DC84}" destId="{652AE401-0766-4099-AF41-09F369DDBB3B}" srcOrd="1" destOrd="0" parTransId="{968F4A68-3B5E-41C1-9719-96DD23A57E69}" sibTransId="{31970F61-9A52-4CF4-AFD1-D6DABC39F140}"/>
    <dgm:cxn modelId="{117090AC-5C8C-4928-AFEB-25E7F5DDC667}" srcId="{4F0E95CA-FDC2-4E9E-B804-06AA68129010}" destId="{B79A4970-9027-4779-ACA0-4A3F1D89F907}" srcOrd="5" destOrd="0" parTransId="{3A56BE54-5B13-4170-8CC9-03EF35B6A101}" sibTransId="{356CD675-76FD-4D39-91D9-E3B682025301}"/>
    <dgm:cxn modelId="{B102F9E2-794E-4ACA-BFB1-2C3CEA003C0E}" type="presOf" srcId="{542534C6-1283-4C05-8B5E-D20F1D7A1741}" destId="{FC30B22A-C5AA-420E-A3C3-007184011B48}" srcOrd="0" destOrd="0" presId="urn:microsoft.com/office/officeart/2008/layout/SquareAccentList"/>
    <dgm:cxn modelId="{F6557066-E79F-475A-814E-C351DD4BAA60}" srcId="{CF299636-3E32-42AE-BE67-16014C326225}" destId="{28AA2390-61F0-4D1D-AE12-096628085F46}" srcOrd="3" destOrd="0" parTransId="{A675CDB5-D392-485C-B0C6-6EC19E8095CF}" sibTransId="{E24E8AF8-84C1-4C30-AF73-9FB474FFA40C}"/>
    <dgm:cxn modelId="{5AC6A048-630D-433F-9FA8-2D350F092429}" srcId="{CF299636-3E32-42AE-BE67-16014C326225}" destId="{AEE3F1E9-1080-4E13-B7B2-35FCF8D99A18}" srcOrd="6" destOrd="0" parTransId="{8DD8FC19-2549-4DF4-A25B-DDE7B974284B}" sibTransId="{EC7E77A2-BEDF-48FB-B4A2-05B880404FB4}"/>
    <dgm:cxn modelId="{3ADFD624-A352-48AE-AD76-C2172B8241A7}" type="presOf" srcId="{CF299636-3E32-42AE-BE67-16014C326225}" destId="{BF61A9E8-6DBF-4E44-ACD0-A4787822DD55}" srcOrd="0" destOrd="0" presId="urn:microsoft.com/office/officeart/2008/layout/SquareAccentList"/>
    <dgm:cxn modelId="{ADD10A2C-2CC5-4029-87CB-34865184B380}" srcId="{4F0E95CA-FDC2-4E9E-B804-06AA68129010}" destId="{7F336752-281F-47FC-BD9D-C17A33F72284}" srcOrd="3" destOrd="0" parTransId="{883AB4CC-4034-428A-98CA-29F8C1400475}" sibTransId="{B3727385-16D4-4938-83D3-DF5F83D4F083}"/>
    <dgm:cxn modelId="{2EB765EF-5DD9-4C03-A44F-396E15A82CAF}" type="presOf" srcId="{42FD8BC1-E7A9-4A5F-A54D-3F55A24BE064}" destId="{0C6925CD-A4F7-460B-8FE1-C2BAB45EE6F6}" srcOrd="0" destOrd="0" presId="urn:microsoft.com/office/officeart/2008/layout/SquareAccentList"/>
    <dgm:cxn modelId="{03574EBC-947B-4276-B2A8-50E7375354F2}" type="presOf" srcId="{3D9A4CDD-02E3-44C3-A790-7910207B8939}" destId="{9224D094-3EF2-4E90-A709-2911134CEC85}" srcOrd="0" destOrd="0" presId="urn:microsoft.com/office/officeart/2008/layout/SquareAccentList"/>
    <dgm:cxn modelId="{1E338A94-7ABA-48C8-AA4C-FA7A314A175B}" srcId="{652AE401-0766-4099-AF41-09F369DDBB3B}" destId="{E1261323-D12D-40FF-B983-A97EA12D3C8F}" srcOrd="2" destOrd="0" parTransId="{A78A25B3-3EEE-42A3-AE94-D9085F43DD7A}" sibTransId="{90A30E51-1424-4D5B-BC2A-9058A56D21DD}"/>
    <dgm:cxn modelId="{669BB3A7-585E-46E7-BBAB-6C2722459D3D}" type="presOf" srcId="{08B571A8-8F02-4876-8EBA-841DD294721B}" destId="{C1DCF417-8E63-4F5E-B407-31AA8F9605E3}" srcOrd="0" destOrd="0" presId="urn:microsoft.com/office/officeart/2008/layout/SquareAccentList"/>
    <dgm:cxn modelId="{30FD9E75-CF6A-421E-806C-32347793B8B7}" srcId="{CF299636-3E32-42AE-BE67-16014C326225}" destId="{83CF9CB5-C49B-4F7B-A3DB-B16FE3C337A3}" srcOrd="7" destOrd="0" parTransId="{57903F23-E95E-49BE-84CA-F4395E5DF751}" sibTransId="{8C30FB5C-30E3-409C-BC6F-99A6D52A5FBE}"/>
    <dgm:cxn modelId="{511AF1A7-6215-4A1D-B4E9-7FAE54CEC4D9}" srcId="{29BBCAAE-9DC9-454A-BD13-4C2BE668DC84}" destId="{4F0E95CA-FDC2-4E9E-B804-06AA68129010}" srcOrd="0" destOrd="0" parTransId="{493B8DF1-318B-40FE-8CBE-5DC827F468C7}" sibTransId="{3E57D8D8-027C-4D81-AE92-40C1545D0291}"/>
    <dgm:cxn modelId="{AE0E4052-8FB0-43A7-B5AE-18D506AADCC5}" type="presOf" srcId="{8B399708-BE0A-4F51-82C0-7C0998548EF3}" destId="{11019A5F-68EC-4899-A30A-E822BC15DBA2}" srcOrd="0" destOrd="0" presId="urn:microsoft.com/office/officeart/2008/layout/SquareAccentList"/>
    <dgm:cxn modelId="{47389FD4-6433-4931-BD65-0E33E184C21D}" type="presOf" srcId="{3C0A2CC7-9325-4588-B3B3-332C66CBC294}" destId="{D9A89545-7BF7-471A-89AB-4AEEB8010B78}" srcOrd="0" destOrd="0" presId="urn:microsoft.com/office/officeart/2008/layout/SquareAccentList"/>
    <dgm:cxn modelId="{EB85EAB9-6BF7-465A-B8F9-9F2A0E0954F9}" type="presOf" srcId="{7F336752-281F-47FC-BD9D-C17A33F72284}" destId="{FF1DF798-79DA-404D-AC36-CF94747A5F9A}" srcOrd="0" destOrd="0" presId="urn:microsoft.com/office/officeart/2008/layout/SquareAccentList"/>
    <dgm:cxn modelId="{CF4EFDC4-D5AA-4092-AC0D-4320A35D7E2F}" srcId="{652AE401-0766-4099-AF41-09F369DDBB3B}" destId="{08B571A8-8F02-4876-8EBA-841DD294721B}" srcOrd="6" destOrd="0" parTransId="{C38181FC-AD4C-41DD-93EE-C49FFEA2E21B}" sibTransId="{26681C30-A879-4531-8DAD-F4C31F6B4C47}"/>
    <dgm:cxn modelId="{08DB60CB-4E4F-4E98-8A3A-80D258B2F468}" type="presOf" srcId="{574DC69F-A673-4E68-BF3F-35D70A7AC983}" destId="{5A673190-4556-492F-9554-930124C79E13}" srcOrd="0" destOrd="0" presId="urn:microsoft.com/office/officeart/2008/layout/SquareAccentList"/>
    <dgm:cxn modelId="{BCA6540F-291F-4319-AE67-75DD8C5AC877}" type="presOf" srcId="{4133A27B-30EA-414E-83CC-8AD05E5A073A}" destId="{4E50EAAE-EE3F-48CE-B56D-0F47CE65FA05}" srcOrd="0" destOrd="0" presId="urn:microsoft.com/office/officeart/2008/layout/SquareAccentList"/>
    <dgm:cxn modelId="{437AC3DC-9D3F-4B68-8E52-F6226C1CE5D3}" srcId="{4F0E95CA-FDC2-4E9E-B804-06AA68129010}" destId="{AA80B034-CC3C-4250-8059-AC780F7CDD1E}" srcOrd="8" destOrd="0" parTransId="{D24CEB3B-F809-440F-9A2D-587826DB1E48}" sibTransId="{FEAFDF8D-60B6-4637-A5C2-D6CC68EE60D4}"/>
    <dgm:cxn modelId="{96272CE5-23A8-4417-B99B-A33CD8C7AF6B}" srcId="{CF299636-3E32-42AE-BE67-16014C326225}" destId="{3D9A4CDD-02E3-44C3-A790-7910207B8939}" srcOrd="1" destOrd="0" parTransId="{6EB019BD-F0CE-4317-9D2A-925932F62DB8}" sibTransId="{6998B986-5C19-4C99-89F0-A4F67D28540C}"/>
    <dgm:cxn modelId="{E0D25830-1858-4551-ABA1-5EF68ACA6C41}" type="presOf" srcId="{C94E1A1B-90F0-4979-9542-83D1D1481FBC}" destId="{31A025DF-9A52-41C7-A59F-4087F47FC03B}" srcOrd="0" destOrd="0" presId="urn:microsoft.com/office/officeart/2008/layout/SquareAccentList"/>
    <dgm:cxn modelId="{77E670E3-E3DD-4D2F-BBCE-6FE4B8720587}" type="presOf" srcId="{AA80B034-CC3C-4250-8059-AC780F7CDD1E}" destId="{ED1A79F7-7837-4C0F-BD3F-6B7F82B5BA42}" srcOrd="0" destOrd="0" presId="urn:microsoft.com/office/officeart/2008/layout/SquareAccentList"/>
    <dgm:cxn modelId="{9A0E353A-4307-469F-AAA3-C9B4739BF780}" srcId="{652AE401-0766-4099-AF41-09F369DDBB3B}" destId="{3DFA7D72-A1A2-4998-B026-64F211EA630E}" srcOrd="0" destOrd="0" parTransId="{1F5580D4-545F-4F82-BEB2-5DECF7DB7DAF}" sibTransId="{6E08FD9E-7104-4459-A9FD-76F0C303D8D3}"/>
    <dgm:cxn modelId="{89A4EED7-8DB5-4773-B9C3-310EBAAD9E55}" type="presOf" srcId="{FD91F2F9-352E-4A04-9C30-B9528B3AE31B}" destId="{9EDD245C-B9C9-44C5-B158-C8B782F2102E}" srcOrd="0" destOrd="0" presId="urn:microsoft.com/office/officeart/2008/layout/SquareAccentList"/>
    <dgm:cxn modelId="{D175AC40-62C9-4F28-B781-A5448B03A774}" type="presOf" srcId="{652AE401-0766-4099-AF41-09F369DDBB3B}" destId="{C138DB22-77C8-4A9A-AE65-D35AD312E33A}" srcOrd="0" destOrd="0" presId="urn:microsoft.com/office/officeart/2008/layout/SquareAccentList"/>
    <dgm:cxn modelId="{E0F1E26E-E4B4-4C92-A8E8-7D0466F6643C}" srcId="{CF299636-3E32-42AE-BE67-16014C326225}" destId="{54751E6B-9E15-4820-8E9D-6FBC248FCB26}" srcOrd="4" destOrd="0" parTransId="{D2CF66D1-A770-4226-8469-7FC87BF87FDC}" sibTransId="{AB265F22-9D44-4033-94F6-9BF69AE74CD3}"/>
    <dgm:cxn modelId="{D9FB1A67-9FEC-4878-94B6-28375C1C77F5}" type="presParOf" srcId="{9DD92967-C7AA-44CA-881A-E0362090F37E}" destId="{E7F3015B-3AC6-4F9B-A5C6-4271C0BB06CF}" srcOrd="0" destOrd="0" presId="urn:microsoft.com/office/officeart/2008/layout/SquareAccentList"/>
    <dgm:cxn modelId="{EFB246BD-EEC4-4BFE-ADB8-3A6298832F51}" type="presParOf" srcId="{E7F3015B-3AC6-4F9B-A5C6-4271C0BB06CF}" destId="{E84AB752-57E7-43B8-84A0-6409DEF6A092}" srcOrd="0" destOrd="0" presId="urn:microsoft.com/office/officeart/2008/layout/SquareAccentList"/>
    <dgm:cxn modelId="{E142892A-CB6A-4F6B-BCBC-C31D2159D9A8}" type="presParOf" srcId="{E84AB752-57E7-43B8-84A0-6409DEF6A092}" destId="{215B2185-052D-4AE3-AC48-05B5E794BB6A}" srcOrd="0" destOrd="0" presId="urn:microsoft.com/office/officeart/2008/layout/SquareAccentList"/>
    <dgm:cxn modelId="{A8345A03-0FF1-4ADE-A475-32892585C79E}" type="presParOf" srcId="{E84AB752-57E7-43B8-84A0-6409DEF6A092}" destId="{14A318BA-9048-49AE-AAFA-7FA745ACD2D4}" srcOrd="1" destOrd="0" presId="urn:microsoft.com/office/officeart/2008/layout/SquareAccentList"/>
    <dgm:cxn modelId="{47600735-F1A9-4EA6-BED7-A6CED6599A2C}" type="presParOf" srcId="{E84AB752-57E7-43B8-84A0-6409DEF6A092}" destId="{215C89F8-EE06-411D-9C8E-16B460CC6A8B}" srcOrd="2" destOrd="0" presId="urn:microsoft.com/office/officeart/2008/layout/SquareAccentList"/>
    <dgm:cxn modelId="{1158A93B-8BBC-4E57-BA37-0CFBC3F9938A}" type="presParOf" srcId="{E7F3015B-3AC6-4F9B-A5C6-4271C0BB06CF}" destId="{473FC582-7428-434E-94F6-AB1346824F5A}" srcOrd="1" destOrd="0" presId="urn:microsoft.com/office/officeart/2008/layout/SquareAccentList"/>
    <dgm:cxn modelId="{EA87295D-B01F-4F2A-A0C2-E72F4C7842FD}" type="presParOf" srcId="{473FC582-7428-434E-94F6-AB1346824F5A}" destId="{48C5A1D4-B1B6-4247-827A-5566003C95DE}" srcOrd="0" destOrd="0" presId="urn:microsoft.com/office/officeart/2008/layout/SquareAccentList"/>
    <dgm:cxn modelId="{61EC4CE5-9B7C-44D4-B5CB-8E5A02EA8141}" type="presParOf" srcId="{48C5A1D4-B1B6-4247-827A-5566003C95DE}" destId="{7A650547-E496-411C-B982-29060CC0600A}" srcOrd="0" destOrd="0" presId="urn:microsoft.com/office/officeart/2008/layout/SquareAccentList"/>
    <dgm:cxn modelId="{62A912D5-EB02-4351-9766-99E27B72B082}" type="presParOf" srcId="{48C5A1D4-B1B6-4247-827A-5566003C95DE}" destId="{FC30B22A-C5AA-420E-A3C3-007184011B48}" srcOrd="1" destOrd="0" presId="urn:microsoft.com/office/officeart/2008/layout/SquareAccentList"/>
    <dgm:cxn modelId="{F8402146-6C39-4ECD-8047-AA3A3E13EC31}" type="presParOf" srcId="{473FC582-7428-434E-94F6-AB1346824F5A}" destId="{6E47BCE1-84CF-4CAE-A145-56FF0542E348}" srcOrd="1" destOrd="0" presId="urn:microsoft.com/office/officeart/2008/layout/SquareAccentList"/>
    <dgm:cxn modelId="{6F350770-7278-4AAA-928E-5D264C1CE633}" type="presParOf" srcId="{6E47BCE1-84CF-4CAE-A145-56FF0542E348}" destId="{F116579B-83C0-4303-99F9-DE008DF7A596}" srcOrd="0" destOrd="0" presId="urn:microsoft.com/office/officeart/2008/layout/SquareAccentList"/>
    <dgm:cxn modelId="{95925588-83BA-46A2-A0B8-F713FA33E961}" type="presParOf" srcId="{6E47BCE1-84CF-4CAE-A145-56FF0542E348}" destId="{31A025DF-9A52-41C7-A59F-4087F47FC03B}" srcOrd="1" destOrd="0" presId="urn:microsoft.com/office/officeart/2008/layout/SquareAccentList"/>
    <dgm:cxn modelId="{CAC63797-D1B4-486E-9BEF-74934CF58860}" type="presParOf" srcId="{473FC582-7428-434E-94F6-AB1346824F5A}" destId="{E8B92526-7BFA-4154-943A-115446EAA23E}" srcOrd="2" destOrd="0" presId="urn:microsoft.com/office/officeart/2008/layout/SquareAccentList"/>
    <dgm:cxn modelId="{2B9A1252-3828-4964-8355-737E8095D4DF}" type="presParOf" srcId="{E8B92526-7BFA-4154-943A-115446EAA23E}" destId="{CF55D95D-2F20-4F52-AA92-1097E23C7774}" srcOrd="0" destOrd="0" presId="urn:microsoft.com/office/officeart/2008/layout/SquareAccentList"/>
    <dgm:cxn modelId="{76B17389-47FE-4DBF-975C-DF90D65834EB}" type="presParOf" srcId="{E8B92526-7BFA-4154-943A-115446EAA23E}" destId="{D3FA38EB-FF15-4607-AE74-67AB6B43FB38}" srcOrd="1" destOrd="0" presId="urn:microsoft.com/office/officeart/2008/layout/SquareAccentList"/>
    <dgm:cxn modelId="{F8B39B5C-6712-442F-932D-F9E428CB38EB}" type="presParOf" srcId="{473FC582-7428-434E-94F6-AB1346824F5A}" destId="{B5D07FCD-F22B-481D-9F6F-94D5C97CB288}" srcOrd="3" destOrd="0" presId="urn:microsoft.com/office/officeart/2008/layout/SquareAccentList"/>
    <dgm:cxn modelId="{63C67B3E-B828-460D-BBC8-2E38F73CAD46}" type="presParOf" srcId="{B5D07FCD-F22B-481D-9F6F-94D5C97CB288}" destId="{070E05D1-5D55-43C4-82A0-F264EBAFCF45}" srcOrd="0" destOrd="0" presId="urn:microsoft.com/office/officeart/2008/layout/SquareAccentList"/>
    <dgm:cxn modelId="{275B9ED0-E680-4144-9B19-39C734E30A48}" type="presParOf" srcId="{B5D07FCD-F22B-481D-9F6F-94D5C97CB288}" destId="{FF1DF798-79DA-404D-AC36-CF94747A5F9A}" srcOrd="1" destOrd="0" presId="urn:microsoft.com/office/officeart/2008/layout/SquareAccentList"/>
    <dgm:cxn modelId="{7B5FDAA9-6B5E-424E-A306-8AE6EFD7F71C}" type="presParOf" srcId="{473FC582-7428-434E-94F6-AB1346824F5A}" destId="{FCADEC7D-85D8-42C8-8861-DE034A553B78}" srcOrd="4" destOrd="0" presId="urn:microsoft.com/office/officeart/2008/layout/SquareAccentList"/>
    <dgm:cxn modelId="{1A1DF95D-D0A6-407E-9C1D-57B8C13F4AA8}" type="presParOf" srcId="{FCADEC7D-85D8-42C8-8861-DE034A553B78}" destId="{BD29B4F5-46D2-489E-9ACA-BC71ED77A83F}" srcOrd="0" destOrd="0" presId="urn:microsoft.com/office/officeart/2008/layout/SquareAccentList"/>
    <dgm:cxn modelId="{9521A04D-A5A2-43AB-B04B-D91FD79E4B82}" type="presParOf" srcId="{FCADEC7D-85D8-42C8-8861-DE034A553B78}" destId="{974BBA6A-6856-47EA-B892-F2A205B74B4A}" srcOrd="1" destOrd="0" presId="urn:microsoft.com/office/officeart/2008/layout/SquareAccentList"/>
    <dgm:cxn modelId="{C37E93A9-175A-4EDF-8CD8-61368F27639A}" type="presParOf" srcId="{473FC582-7428-434E-94F6-AB1346824F5A}" destId="{FD8A7D8C-C307-4FDE-A5B9-09FE9B04C1B7}" srcOrd="5" destOrd="0" presId="urn:microsoft.com/office/officeart/2008/layout/SquareAccentList"/>
    <dgm:cxn modelId="{7E091ED3-97DB-45B9-BA77-5386953817AD}" type="presParOf" srcId="{FD8A7D8C-C307-4FDE-A5B9-09FE9B04C1B7}" destId="{6B4B0E17-DBED-4FD0-B6AC-B0A2AF851C93}" srcOrd="0" destOrd="0" presId="urn:microsoft.com/office/officeart/2008/layout/SquareAccentList"/>
    <dgm:cxn modelId="{9B39072D-33DE-4746-9068-7872246EC901}" type="presParOf" srcId="{FD8A7D8C-C307-4FDE-A5B9-09FE9B04C1B7}" destId="{9B27C5F8-81A3-415F-ABD6-492B19A6BD37}" srcOrd="1" destOrd="0" presId="urn:microsoft.com/office/officeart/2008/layout/SquareAccentList"/>
    <dgm:cxn modelId="{C0AF9D4D-04E6-4FFD-84D6-8B959B9B37E6}" type="presParOf" srcId="{473FC582-7428-434E-94F6-AB1346824F5A}" destId="{503B0544-15AE-475D-9ED9-BE34F06A68A1}" srcOrd="6" destOrd="0" presId="urn:microsoft.com/office/officeart/2008/layout/SquareAccentList"/>
    <dgm:cxn modelId="{7D73532A-0ED5-4D15-8ECE-BAA6CFD71C23}" type="presParOf" srcId="{503B0544-15AE-475D-9ED9-BE34F06A68A1}" destId="{E12F370E-755F-4980-9316-0F564D14276D}" srcOrd="0" destOrd="0" presId="urn:microsoft.com/office/officeart/2008/layout/SquareAccentList"/>
    <dgm:cxn modelId="{43E38E9D-5F82-4161-8A67-D00865DBEBFD}" type="presParOf" srcId="{503B0544-15AE-475D-9ED9-BE34F06A68A1}" destId="{DA29FC0A-D1EF-4235-8EE7-A4C272DCE991}" srcOrd="1" destOrd="0" presId="urn:microsoft.com/office/officeart/2008/layout/SquareAccentList"/>
    <dgm:cxn modelId="{BAA5AAF3-4766-4ACA-B1BD-DD4FE78E9D2B}" type="presParOf" srcId="{473FC582-7428-434E-94F6-AB1346824F5A}" destId="{E57B8BC4-A751-4F64-9418-1D7B70AD1536}" srcOrd="7" destOrd="0" presId="urn:microsoft.com/office/officeart/2008/layout/SquareAccentList"/>
    <dgm:cxn modelId="{608E29FF-9852-4635-B76B-E6222C81D344}" type="presParOf" srcId="{E57B8BC4-A751-4F64-9418-1D7B70AD1536}" destId="{261BD6CC-9A80-4595-8778-D6401A30B622}" srcOrd="0" destOrd="0" presId="urn:microsoft.com/office/officeart/2008/layout/SquareAccentList"/>
    <dgm:cxn modelId="{0BBDBF48-7B72-442D-A461-645A46BFCD51}" type="presParOf" srcId="{E57B8BC4-A751-4F64-9418-1D7B70AD1536}" destId="{5A673190-4556-492F-9554-930124C79E13}" srcOrd="1" destOrd="0" presId="urn:microsoft.com/office/officeart/2008/layout/SquareAccentList"/>
    <dgm:cxn modelId="{317AF4A4-FE89-4CB2-9CD1-374FD46A6B7D}" type="presParOf" srcId="{473FC582-7428-434E-94F6-AB1346824F5A}" destId="{3E849A34-C529-4577-998C-2698EF78B6D5}" srcOrd="8" destOrd="0" presId="urn:microsoft.com/office/officeart/2008/layout/SquareAccentList"/>
    <dgm:cxn modelId="{742C9488-3FED-4BBD-887B-E6133DAA63A5}" type="presParOf" srcId="{3E849A34-C529-4577-998C-2698EF78B6D5}" destId="{942A45CC-2B67-4F45-ABB6-B9EE235C5ADB}" srcOrd="0" destOrd="0" presId="urn:microsoft.com/office/officeart/2008/layout/SquareAccentList"/>
    <dgm:cxn modelId="{76912EC6-4F0B-4227-9B7F-F864C7FC8020}" type="presParOf" srcId="{3E849A34-C529-4577-998C-2698EF78B6D5}" destId="{ED1A79F7-7837-4C0F-BD3F-6B7F82B5BA42}" srcOrd="1" destOrd="0" presId="urn:microsoft.com/office/officeart/2008/layout/SquareAccentList"/>
    <dgm:cxn modelId="{27290424-85A1-4FA2-92A4-CA7B74EBB1ED}" type="presParOf" srcId="{9DD92967-C7AA-44CA-881A-E0362090F37E}" destId="{20109F75-16BE-4F3E-ADE6-37CF42F69BD5}" srcOrd="1" destOrd="0" presId="urn:microsoft.com/office/officeart/2008/layout/SquareAccentList"/>
    <dgm:cxn modelId="{2B72C10A-855B-459F-AAB9-366868C45405}" type="presParOf" srcId="{20109F75-16BE-4F3E-ADE6-37CF42F69BD5}" destId="{F0E5235E-1722-4E20-B1CD-5B806584A280}" srcOrd="0" destOrd="0" presId="urn:microsoft.com/office/officeart/2008/layout/SquareAccentList"/>
    <dgm:cxn modelId="{8995CC71-2945-4ADF-A27A-E5ACB16BB196}" type="presParOf" srcId="{F0E5235E-1722-4E20-B1CD-5B806584A280}" destId="{79D85276-92F7-46BC-918F-0C555A306B37}" srcOrd="0" destOrd="0" presId="urn:microsoft.com/office/officeart/2008/layout/SquareAccentList"/>
    <dgm:cxn modelId="{50C82FAC-A7FC-4470-9ACE-9F02EF1AC65C}" type="presParOf" srcId="{F0E5235E-1722-4E20-B1CD-5B806584A280}" destId="{24E130EA-5D2D-4A81-A860-1D3E1634FDCA}" srcOrd="1" destOrd="0" presId="urn:microsoft.com/office/officeart/2008/layout/SquareAccentList"/>
    <dgm:cxn modelId="{28AAD5BD-30F1-4468-8DF4-935614602F85}" type="presParOf" srcId="{F0E5235E-1722-4E20-B1CD-5B806584A280}" destId="{C138DB22-77C8-4A9A-AE65-D35AD312E33A}" srcOrd="2" destOrd="0" presId="urn:microsoft.com/office/officeart/2008/layout/SquareAccentList"/>
    <dgm:cxn modelId="{D84181F5-3412-4099-935D-B4DC0420A8BD}" type="presParOf" srcId="{20109F75-16BE-4F3E-ADE6-37CF42F69BD5}" destId="{8CB1DF59-6C0C-4E33-9F52-4F07FBC2FC93}" srcOrd="1" destOrd="0" presId="urn:microsoft.com/office/officeart/2008/layout/SquareAccentList"/>
    <dgm:cxn modelId="{E3493023-2924-402F-92DD-14A57854E20E}" type="presParOf" srcId="{8CB1DF59-6C0C-4E33-9F52-4F07FBC2FC93}" destId="{66F315EE-0D02-4A1B-AE6B-1942245E835E}" srcOrd="0" destOrd="0" presId="urn:microsoft.com/office/officeart/2008/layout/SquareAccentList"/>
    <dgm:cxn modelId="{A772173A-D393-4CB4-8888-45D612F50472}" type="presParOf" srcId="{66F315EE-0D02-4A1B-AE6B-1942245E835E}" destId="{F44292C0-81D5-450F-8A5F-0DAE5AD5989E}" srcOrd="0" destOrd="0" presId="urn:microsoft.com/office/officeart/2008/layout/SquareAccentList"/>
    <dgm:cxn modelId="{8467E2B1-0302-4254-948B-CF46FF8AE26B}" type="presParOf" srcId="{66F315EE-0D02-4A1B-AE6B-1942245E835E}" destId="{93622AAB-300D-4230-9D6C-300CF0E8B4BD}" srcOrd="1" destOrd="0" presId="urn:microsoft.com/office/officeart/2008/layout/SquareAccentList"/>
    <dgm:cxn modelId="{9DE93D19-A24A-4EE6-89F2-57FBDD6AA543}" type="presParOf" srcId="{8CB1DF59-6C0C-4E33-9F52-4F07FBC2FC93}" destId="{E092A9C8-3292-4A6F-AF6C-8394AAB1828E}" srcOrd="1" destOrd="0" presId="urn:microsoft.com/office/officeart/2008/layout/SquareAccentList"/>
    <dgm:cxn modelId="{0B054450-A13C-4FE8-828C-F2665E2E41C6}" type="presParOf" srcId="{E092A9C8-3292-4A6F-AF6C-8394AAB1828E}" destId="{A3029C19-8325-4CB9-9056-D4A41A26A8A8}" srcOrd="0" destOrd="0" presId="urn:microsoft.com/office/officeart/2008/layout/SquareAccentList"/>
    <dgm:cxn modelId="{29932554-801B-49D8-ADC5-BB8A4481A910}" type="presParOf" srcId="{E092A9C8-3292-4A6F-AF6C-8394AAB1828E}" destId="{59B47489-0D33-44D1-9198-C24E4DFEA8B2}" srcOrd="1" destOrd="0" presId="urn:microsoft.com/office/officeart/2008/layout/SquareAccentList"/>
    <dgm:cxn modelId="{314A7948-A0C0-43FE-AD10-1F9D2A239160}" type="presParOf" srcId="{8CB1DF59-6C0C-4E33-9F52-4F07FBC2FC93}" destId="{1A539428-10AB-4B6B-AD2A-417F2F6D2450}" srcOrd="2" destOrd="0" presId="urn:microsoft.com/office/officeart/2008/layout/SquareAccentList"/>
    <dgm:cxn modelId="{F9B48974-BBAB-4EF8-8E4A-B0965E8BA835}" type="presParOf" srcId="{1A539428-10AB-4B6B-AD2A-417F2F6D2450}" destId="{85862257-8A6D-4534-9777-1DD786610B6C}" srcOrd="0" destOrd="0" presId="urn:microsoft.com/office/officeart/2008/layout/SquareAccentList"/>
    <dgm:cxn modelId="{AE2E3602-18E2-4B26-9149-8756FB15625E}" type="presParOf" srcId="{1A539428-10AB-4B6B-AD2A-417F2F6D2450}" destId="{E80368C6-F445-49DB-8D54-C2E7C6B6BE28}" srcOrd="1" destOrd="0" presId="urn:microsoft.com/office/officeart/2008/layout/SquareAccentList"/>
    <dgm:cxn modelId="{9F15D1B6-8F60-4E10-8FC0-51CFC9E1A943}" type="presParOf" srcId="{8CB1DF59-6C0C-4E33-9F52-4F07FBC2FC93}" destId="{7C984236-9463-41B8-B3FF-830A6A9E91EA}" srcOrd="3" destOrd="0" presId="urn:microsoft.com/office/officeart/2008/layout/SquareAccentList"/>
    <dgm:cxn modelId="{EFD00C64-5C38-46BF-AC1C-ECD75E49B429}" type="presParOf" srcId="{7C984236-9463-41B8-B3FF-830A6A9E91EA}" destId="{3E5EE8C8-A260-4500-9CD1-A7C25E00275F}" srcOrd="0" destOrd="0" presId="urn:microsoft.com/office/officeart/2008/layout/SquareAccentList"/>
    <dgm:cxn modelId="{665682E0-D2FF-4474-A257-51A43DDB156C}" type="presParOf" srcId="{7C984236-9463-41B8-B3FF-830A6A9E91EA}" destId="{4E50EAAE-EE3F-48CE-B56D-0F47CE65FA05}" srcOrd="1" destOrd="0" presId="urn:microsoft.com/office/officeart/2008/layout/SquareAccentList"/>
    <dgm:cxn modelId="{8D74409E-10C0-4171-B5FA-D9625876449F}" type="presParOf" srcId="{8CB1DF59-6C0C-4E33-9F52-4F07FBC2FC93}" destId="{5B624409-6450-4628-AFB5-3F9217B431C7}" srcOrd="4" destOrd="0" presId="urn:microsoft.com/office/officeart/2008/layout/SquareAccentList"/>
    <dgm:cxn modelId="{522AB5F5-07CB-47A7-BD15-6B28F3A25D30}" type="presParOf" srcId="{5B624409-6450-4628-AFB5-3F9217B431C7}" destId="{DD4C2F3C-7867-497F-89AE-A83B5A44A474}" srcOrd="0" destOrd="0" presId="urn:microsoft.com/office/officeart/2008/layout/SquareAccentList"/>
    <dgm:cxn modelId="{1649CF3A-40B3-4370-B79C-002D805C1928}" type="presParOf" srcId="{5B624409-6450-4628-AFB5-3F9217B431C7}" destId="{9E3A1A55-6E18-4279-A77B-CECEEB055D3B}" srcOrd="1" destOrd="0" presId="urn:microsoft.com/office/officeart/2008/layout/SquareAccentList"/>
    <dgm:cxn modelId="{E1DAE91C-DE3A-40C0-95BC-F7200816ECDF}" type="presParOf" srcId="{8CB1DF59-6C0C-4E33-9F52-4F07FBC2FC93}" destId="{71B824F4-1299-48AA-8793-DBD0AF41F66B}" srcOrd="5" destOrd="0" presId="urn:microsoft.com/office/officeart/2008/layout/SquareAccentList"/>
    <dgm:cxn modelId="{FE0E872B-3546-418A-A83B-1C46862492CB}" type="presParOf" srcId="{71B824F4-1299-48AA-8793-DBD0AF41F66B}" destId="{C122E4BB-BB9B-4661-B7C8-B002AC964BFB}" srcOrd="0" destOrd="0" presId="urn:microsoft.com/office/officeart/2008/layout/SquareAccentList"/>
    <dgm:cxn modelId="{BC73933F-5752-4ACC-9418-49EB04031536}" type="presParOf" srcId="{71B824F4-1299-48AA-8793-DBD0AF41F66B}" destId="{9EDD245C-B9C9-44C5-B158-C8B782F2102E}" srcOrd="1" destOrd="0" presId="urn:microsoft.com/office/officeart/2008/layout/SquareAccentList"/>
    <dgm:cxn modelId="{20BCB807-6B5B-4B87-B079-F65FB48C3FAC}" type="presParOf" srcId="{8CB1DF59-6C0C-4E33-9F52-4F07FBC2FC93}" destId="{55FB4DEE-159B-4777-A035-D7F58BF962A6}" srcOrd="6" destOrd="0" presId="urn:microsoft.com/office/officeart/2008/layout/SquareAccentList"/>
    <dgm:cxn modelId="{1960BB94-814C-4FA6-A3CC-ED959ED484DC}" type="presParOf" srcId="{55FB4DEE-159B-4777-A035-D7F58BF962A6}" destId="{2F860C60-A6FF-4A60-8E4B-844534451F19}" srcOrd="0" destOrd="0" presId="urn:microsoft.com/office/officeart/2008/layout/SquareAccentList"/>
    <dgm:cxn modelId="{CE618F56-2521-4129-816C-5338ABA98850}" type="presParOf" srcId="{55FB4DEE-159B-4777-A035-D7F58BF962A6}" destId="{C1DCF417-8E63-4F5E-B407-31AA8F9605E3}" srcOrd="1" destOrd="0" presId="urn:microsoft.com/office/officeart/2008/layout/SquareAccentList"/>
    <dgm:cxn modelId="{3DE8A869-97B9-4A21-8AC5-9A567059E0B8}" type="presParOf" srcId="{8CB1DF59-6C0C-4E33-9F52-4F07FBC2FC93}" destId="{365F5F28-070A-4BD6-983A-5C874AA28368}" srcOrd="7" destOrd="0" presId="urn:microsoft.com/office/officeart/2008/layout/SquareAccentList"/>
    <dgm:cxn modelId="{9FA2F19C-6A84-43A5-AF10-8EBB66F9AE00}" type="presParOf" srcId="{365F5F28-070A-4BD6-983A-5C874AA28368}" destId="{9665DC35-531A-41FC-9F33-CC48750BC43B}" srcOrd="0" destOrd="0" presId="urn:microsoft.com/office/officeart/2008/layout/SquareAccentList"/>
    <dgm:cxn modelId="{3CFF7B11-5AFA-4C55-8786-B22F7048652A}" type="presParOf" srcId="{365F5F28-070A-4BD6-983A-5C874AA28368}" destId="{4C968028-856D-4014-999F-6A2BF941E7F2}" srcOrd="1" destOrd="0" presId="urn:microsoft.com/office/officeart/2008/layout/SquareAccentList"/>
    <dgm:cxn modelId="{994F036F-EA8D-44AC-A47A-0E0AD11AE622}" type="presParOf" srcId="{8CB1DF59-6C0C-4E33-9F52-4F07FBC2FC93}" destId="{D1BFC72C-0F97-4D7C-8054-1CCD4B227ACC}" srcOrd="8" destOrd="0" presId="urn:microsoft.com/office/officeart/2008/layout/SquareAccentList"/>
    <dgm:cxn modelId="{72F013C4-2C77-4ED6-8E24-F21FC4978C87}" type="presParOf" srcId="{D1BFC72C-0F97-4D7C-8054-1CCD4B227ACC}" destId="{5118687A-257F-4783-99FD-0F26B89FBF55}" srcOrd="0" destOrd="0" presId="urn:microsoft.com/office/officeart/2008/layout/SquareAccentList"/>
    <dgm:cxn modelId="{38098B06-55E7-4A27-987C-AAB253461C49}" type="presParOf" srcId="{D1BFC72C-0F97-4D7C-8054-1CCD4B227ACC}" destId="{0C6925CD-A4F7-460B-8FE1-C2BAB45EE6F6}" srcOrd="1" destOrd="0" presId="urn:microsoft.com/office/officeart/2008/layout/SquareAccentList"/>
    <dgm:cxn modelId="{EB6A851C-7086-477A-BB37-5CD8672F86C7}" type="presParOf" srcId="{9DD92967-C7AA-44CA-881A-E0362090F37E}" destId="{C902CA34-37D3-456F-A8BC-DF1AA62D6EAA}" srcOrd="2" destOrd="0" presId="urn:microsoft.com/office/officeart/2008/layout/SquareAccentList"/>
    <dgm:cxn modelId="{CA6CDF96-9584-4158-903A-27318F15C733}" type="presParOf" srcId="{C902CA34-37D3-456F-A8BC-DF1AA62D6EAA}" destId="{E1E43CF7-4A4A-4C4A-90F8-6965F6840582}" srcOrd="0" destOrd="0" presId="urn:microsoft.com/office/officeart/2008/layout/SquareAccentList"/>
    <dgm:cxn modelId="{2AE5B464-6916-4EC0-9E6E-23E6E0910357}" type="presParOf" srcId="{E1E43CF7-4A4A-4C4A-90F8-6965F6840582}" destId="{AE3489DF-DA52-4AF8-B65F-D6EF34227794}" srcOrd="0" destOrd="0" presId="urn:microsoft.com/office/officeart/2008/layout/SquareAccentList"/>
    <dgm:cxn modelId="{7D0E1F95-06F1-4C02-B2CC-7C76DEDC359A}" type="presParOf" srcId="{E1E43CF7-4A4A-4C4A-90F8-6965F6840582}" destId="{CAF524DC-BBF6-4DAA-868A-685167E1A90E}" srcOrd="1" destOrd="0" presId="urn:microsoft.com/office/officeart/2008/layout/SquareAccentList"/>
    <dgm:cxn modelId="{A3D9D3E4-B197-4099-A78F-942962A9B90C}" type="presParOf" srcId="{E1E43CF7-4A4A-4C4A-90F8-6965F6840582}" destId="{BF61A9E8-6DBF-4E44-ACD0-A4787822DD55}" srcOrd="2" destOrd="0" presId="urn:microsoft.com/office/officeart/2008/layout/SquareAccentList"/>
    <dgm:cxn modelId="{D5F14B76-8DB8-4AA4-9205-D3738CA2C0DA}" type="presParOf" srcId="{C902CA34-37D3-456F-A8BC-DF1AA62D6EAA}" destId="{C620159B-E2A8-4D6E-B9D9-9A31F6B8074C}" srcOrd="1" destOrd="0" presId="urn:microsoft.com/office/officeart/2008/layout/SquareAccentList"/>
    <dgm:cxn modelId="{176562EF-DB1B-441E-A800-E8B58925A2BF}" type="presParOf" srcId="{C620159B-E2A8-4D6E-B9D9-9A31F6B8074C}" destId="{C57D5518-89A8-4DC1-8393-E2510C349CB4}" srcOrd="0" destOrd="0" presId="urn:microsoft.com/office/officeart/2008/layout/SquareAccentList"/>
    <dgm:cxn modelId="{1EB8A55A-7C74-48D9-AA65-B724CCAC1788}" type="presParOf" srcId="{C57D5518-89A8-4DC1-8393-E2510C349CB4}" destId="{1E5710BA-1230-4A3B-8ED3-48508CC1F380}" srcOrd="0" destOrd="0" presId="urn:microsoft.com/office/officeart/2008/layout/SquareAccentList"/>
    <dgm:cxn modelId="{95D9906C-AB9D-4128-8CCC-FB0832D2BA43}" type="presParOf" srcId="{C57D5518-89A8-4DC1-8393-E2510C349CB4}" destId="{AAF884D9-3F60-46C5-BDE9-B15DACAA55B1}" srcOrd="1" destOrd="0" presId="urn:microsoft.com/office/officeart/2008/layout/SquareAccentList"/>
    <dgm:cxn modelId="{B06943E2-33F0-4237-A14A-2549B1E631A1}" type="presParOf" srcId="{C620159B-E2A8-4D6E-B9D9-9A31F6B8074C}" destId="{9409D167-B8D9-417F-9D7D-D91574F803B3}" srcOrd="1" destOrd="0" presId="urn:microsoft.com/office/officeart/2008/layout/SquareAccentList"/>
    <dgm:cxn modelId="{A267ADF5-9755-43C0-9399-EF02CEC2BC3F}" type="presParOf" srcId="{9409D167-B8D9-417F-9D7D-D91574F803B3}" destId="{97BC325C-1565-4653-AC77-CD58E4EB86FC}" srcOrd="0" destOrd="0" presId="urn:microsoft.com/office/officeart/2008/layout/SquareAccentList"/>
    <dgm:cxn modelId="{73E19542-3B45-4927-9E11-CF1B010A695E}" type="presParOf" srcId="{9409D167-B8D9-417F-9D7D-D91574F803B3}" destId="{9224D094-3EF2-4E90-A709-2911134CEC85}" srcOrd="1" destOrd="0" presId="urn:microsoft.com/office/officeart/2008/layout/SquareAccentList"/>
    <dgm:cxn modelId="{8D464817-ACA9-4989-8F4D-9A1336A64F36}" type="presParOf" srcId="{C620159B-E2A8-4D6E-B9D9-9A31F6B8074C}" destId="{E5A9D7C7-0241-480F-840A-4AB88EABC787}" srcOrd="2" destOrd="0" presId="urn:microsoft.com/office/officeart/2008/layout/SquareAccentList"/>
    <dgm:cxn modelId="{B5126D0E-6C21-4DB5-A318-FB56A6A88702}" type="presParOf" srcId="{E5A9D7C7-0241-480F-840A-4AB88EABC787}" destId="{C80ED717-24E3-4822-B918-92BBCAE58207}" srcOrd="0" destOrd="0" presId="urn:microsoft.com/office/officeart/2008/layout/SquareAccentList"/>
    <dgm:cxn modelId="{584CEBA1-B081-450D-ABB8-B81F952C1C68}" type="presParOf" srcId="{E5A9D7C7-0241-480F-840A-4AB88EABC787}" destId="{11019A5F-68EC-4899-A30A-E822BC15DBA2}" srcOrd="1" destOrd="0" presId="urn:microsoft.com/office/officeart/2008/layout/SquareAccentList"/>
    <dgm:cxn modelId="{E5FC8C44-CED7-4C28-9CA2-B1B72D2396C3}" type="presParOf" srcId="{C620159B-E2A8-4D6E-B9D9-9A31F6B8074C}" destId="{2328E9B1-88E9-49CC-8203-F1EAD84D9B79}" srcOrd="3" destOrd="0" presId="urn:microsoft.com/office/officeart/2008/layout/SquareAccentList"/>
    <dgm:cxn modelId="{5B3F76AB-9296-4D96-B690-DC5C5EB12C0D}" type="presParOf" srcId="{2328E9B1-88E9-49CC-8203-F1EAD84D9B79}" destId="{37C67BA0-765E-49F7-B9F2-1C1A8990D875}" srcOrd="0" destOrd="0" presId="urn:microsoft.com/office/officeart/2008/layout/SquareAccentList"/>
    <dgm:cxn modelId="{4BA7EAA7-D179-4F0C-98FD-1F8D2B5B0BB3}" type="presParOf" srcId="{2328E9B1-88E9-49CC-8203-F1EAD84D9B79}" destId="{945D64DC-E525-4D20-BF27-C1D0BF7D7B0B}" srcOrd="1" destOrd="0" presId="urn:microsoft.com/office/officeart/2008/layout/SquareAccentList"/>
    <dgm:cxn modelId="{68A2C95F-CD71-4543-8676-3C391C6D9ECC}" type="presParOf" srcId="{C620159B-E2A8-4D6E-B9D9-9A31F6B8074C}" destId="{8203757F-4104-4D44-848B-4679E47C966C}" srcOrd="4" destOrd="0" presId="urn:microsoft.com/office/officeart/2008/layout/SquareAccentList"/>
    <dgm:cxn modelId="{D6D7E437-60CB-420E-B2C1-56BD1734A885}" type="presParOf" srcId="{8203757F-4104-4D44-848B-4679E47C966C}" destId="{5A2CA5AE-F268-470B-B4BF-12F838A88B0E}" srcOrd="0" destOrd="0" presId="urn:microsoft.com/office/officeart/2008/layout/SquareAccentList"/>
    <dgm:cxn modelId="{1A696D3B-80B1-4208-AEFD-06ED08527EA7}" type="presParOf" srcId="{8203757F-4104-4D44-848B-4679E47C966C}" destId="{DEE3AD36-AD94-41FB-98FA-6597D7F36D60}" srcOrd="1" destOrd="0" presId="urn:microsoft.com/office/officeart/2008/layout/SquareAccentList"/>
    <dgm:cxn modelId="{38441E61-5965-450D-A0E8-ED5FB7039ED7}" type="presParOf" srcId="{C620159B-E2A8-4D6E-B9D9-9A31F6B8074C}" destId="{EA469224-40C8-4F0E-AD6C-E81F06044593}" srcOrd="5" destOrd="0" presId="urn:microsoft.com/office/officeart/2008/layout/SquareAccentList"/>
    <dgm:cxn modelId="{6CD97228-A71C-46CB-983E-946925C9464B}" type="presParOf" srcId="{EA469224-40C8-4F0E-AD6C-E81F06044593}" destId="{C56A587F-D4BD-4608-82F6-5EBE12EF06BF}" srcOrd="0" destOrd="0" presId="urn:microsoft.com/office/officeart/2008/layout/SquareAccentList"/>
    <dgm:cxn modelId="{16CD730C-7AD0-4C10-8EEA-55FD80B698EF}" type="presParOf" srcId="{EA469224-40C8-4F0E-AD6C-E81F06044593}" destId="{D9A89545-7BF7-471A-89AB-4AEEB8010B78}" srcOrd="1" destOrd="0" presId="urn:microsoft.com/office/officeart/2008/layout/SquareAccentList"/>
    <dgm:cxn modelId="{8EB45C70-EFC9-4B16-A440-8FA5F6711AA3}" type="presParOf" srcId="{C620159B-E2A8-4D6E-B9D9-9A31F6B8074C}" destId="{F7FE28F4-5845-40A1-BE35-6785A8C3A838}" srcOrd="6" destOrd="0" presId="urn:microsoft.com/office/officeart/2008/layout/SquareAccentList"/>
    <dgm:cxn modelId="{71A54AAB-5D2D-4443-94EA-289C7FBDC6C0}" type="presParOf" srcId="{F7FE28F4-5845-40A1-BE35-6785A8C3A838}" destId="{AE8FB6B9-18AD-43CA-A6BD-F41156DC608E}" srcOrd="0" destOrd="0" presId="urn:microsoft.com/office/officeart/2008/layout/SquareAccentList"/>
    <dgm:cxn modelId="{642E8694-85BC-4D96-BE9B-7F04C410073B}" type="presParOf" srcId="{F7FE28F4-5845-40A1-BE35-6785A8C3A838}" destId="{33260C71-F047-490A-87D4-1BAD7CFED90B}" srcOrd="1" destOrd="0" presId="urn:microsoft.com/office/officeart/2008/layout/SquareAccentList"/>
    <dgm:cxn modelId="{52D1ABC1-CDBF-4C02-A2ED-8912766C8504}" type="presParOf" srcId="{C620159B-E2A8-4D6E-B9D9-9A31F6B8074C}" destId="{507C3575-C6B0-43A4-992A-73CD4A29CC50}" srcOrd="7" destOrd="0" presId="urn:microsoft.com/office/officeart/2008/layout/SquareAccentList"/>
    <dgm:cxn modelId="{FCC2F2C0-13A4-4B66-828A-8DF089299B3D}" type="presParOf" srcId="{507C3575-C6B0-43A4-992A-73CD4A29CC50}" destId="{41D17F76-BC8F-4638-9B1E-FF6C0B717AAA}" srcOrd="0" destOrd="0" presId="urn:microsoft.com/office/officeart/2008/layout/SquareAccentList"/>
    <dgm:cxn modelId="{65F43E15-A850-4736-9714-E0F29ED74F90}" type="presParOf" srcId="{507C3575-C6B0-43A4-992A-73CD4A29CC50}" destId="{EA986A89-65C5-42A8-9666-40CEACD75155}" srcOrd="1" destOrd="0" presId="urn:microsoft.com/office/officeart/2008/layout/SquareAccentList"/>
    <dgm:cxn modelId="{54F091AA-5148-44FC-82DD-F8C66FD9E6AD}" type="presParOf" srcId="{C620159B-E2A8-4D6E-B9D9-9A31F6B8074C}" destId="{57D8E77C-2A01-462F-AAFC-E8E48C0312AD}" srcOrd="8" destOrd="0" presId="urn:microsoft.com/office/officeart/2008/layout/SquareAccentList"/>
    <dgm:cxn modelId="{DA0A6205-70F1-4B8D-A8DD-CE06D64FD54D}" type="presParOf" srcId="{57D8E77C-2A01-462F-AAFC-E8E48C0312AD}" destId="{C78F52B1-067B-4EC2-9BC1-82AB8A37EA06}" srcOrd="0" destOrd="0" presId="urn:microsoft.com/office/officeart/2008/layout/SquareAccentList"/>
    <dgm:cxn modelId="{A77DA90E-62AF-40A5-BEC6-C3CBB926E9A2}" type="presParOf" srcId="{57D8E77C-2A01-462F-AAFC-E8E48C0312AD}" destId="{9CC9DAED-185E-4E97-913C-95A0F40D162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00F383-1BE1-4215-9F74-B9A335ABCA1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6A8B65-0BC4-4415-BFD2-B161AF1727EE}">
      <dgm:prSet phldrT="[Text]"/>
      <dgm:spPr>
        <a:solidFill>
          <a:srgbClr val="00642D"/>
        </a:solidFill>
      </dgm:spPr>
      <dgm:t>
        <a:bodyPr/>
        <a:lstStyle/>
        <a:p>
          <a:r>
            <a:rPr lang="en-US" b="1" dirty="0" smtClean="0"/>
            <a:t>Taxonomy-aligned</a:t>
          </a:r>
          <a:r>
            <a:rPr lang="en-US" dirty="0" smtClean="0"/>
            <a:t> </a:t>
          </a:r>
          <a:endParaRPr lang="en-US" dirty="0"/>
        </a:p>
      </dgm:t>
    </dgm:pt>
    <dgm:pt modelId="{3B05390C-0125-41B8-8ADD-B38A1936E2AE}" type="parTrans" cxnId="{4459160A-4AA1-4DCD-A84C-BF20AA56D393}">
      <dgm:prSet/>
      <dgm:spPr/>
      <dgm:t>
        <a:bodyPr/>
        <a:lstStyle/>
        <a:p>
          <a:endParaRPr lang="en-US"/>
        </a:p>
      </dgm:t>
    </dgm:pt>
    <dgm:pt modelId="{8B6A3BA5-7DEF-44DE-AEC7-2150C08B74B7}" type="sibTrans" cxnId="{4459160A-4AA1-4DCD-A84C-BF20AA56D393}">
      <dgm:prSet/>
      <dgm:spPr/>
      <dgm:t>
        <a:bodyPr/>
        <a:lstStyle/>
        <a:p>
          <a:endParaRPr lang="en-US"/>
        </a:p>
      </dgm:t>
    </dgm:pt>
    <dgm:pt modelId="{92942696-5936-41E8-9B0B-35B396F01984}">
      <dgm:prSet phldrT="[Text]"/>
      <dgm:spPr>
        <a:solidFill>
          <a:srgbClr val="00642D"/>
        </a:solidFill>
      </dgm:spPr>
      <dgm:t>
        <a:bodyPr/>
        <a:lstStyle/>
        <a:p>
          <a:r>
            <a:rPr lang="en-US" b="1" smtClean="0"/>
            <a:t>Comply</a:t>
          </a:r>
          <a:r>
            <a:rPr lang="en-US" smtClean="0"/>
            <a:t> with the 4 criteria</a:t>
          </a:r>
          <a:endParaRPr lang="en-US" dirty="0"/>
        </a:p>
      </dgm:t>
    </dgm:pt>
    <dgm:pt modelId="{806CEE16-E3A1-4E27-9ECA-811EAB7E582A}" type="sibTrans" cxnId="{B7151B26-4881-4202-9763-81F98A06FC2A}">
      <dgm:prSet/>
      <dgm:spPr/>
      <dgm:t>
        <a:bodyPr/>
        <a:lstStyle/>
        <a:p>
          <a:endParaRPr lang="en-US"/>
        </a:p>
      </dgm:t>
    </dgm:pt>
    <dgm:pt modelId="{392E0CCD-E83D-4D03-A42E-817A22237BD3}" type="parTrans" cxnId="{B7151B26-4881-4202-9763-81F98A06FC2A}">
      <dgm:prSet/>
      <dgm:spPr/>
      <dgm:t>
        <a:bodyPr/>
        <a:lstStyle/>
        <a:p>
          <a:endParaRPr lang="en-US"/>
        </a:p>
      </dgm:t>
    </dgm:pt>
    <dgm:pt modelId="{38679C17-3FF2-4070-AF5C-48FB80F403D9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Taxonomy non-eligible </a:t>
          </a:r>
          <a:endParaRPr lang="en-US" dirty="0"/>
        </a:p>
      </dgm:t>
    </dgm:pt>
    <dgm:pt modelId="{B536B5C9-D87D-44A0-A432-C120627CB410}" type="parTrans" cxnId="{0CDE939E-C1D6-4B4C-8A78-045E036E4EE5}">
      <dgm:prSet/>
      <dgm:spPr/>
      <dgm:t>
        <a:bodyPr/>
        <a:lstStyle/>
        <a:p>
          <a:endParaRPr lang="en-US"/>
        </a:p>
      </dgm:t>
    </dgm:pt>
    <dgm:pt modelId="{6EBA3CDD-98D8-4901-ABDF-07382A5B027E}" type="sibTrans" cxnId="{0CDE939E-C1D6-4B4C-8A78-045E036E4EE5}">
      <dgm:prSet/>
      <dgm:spPr/>
      <dgm:t>
        <a:bodyPr/>
        <a:lstStyle/>
        <a:p>
          <a:endParaRPr lang="en-US"/>
        </a:p>
      </dgm:t>
    </dgm:pt>
    <dgm:pt modelId="{E46185CA-0229-49C7-A9CC-3F40A27CB034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Activity not sustainable</a:t>
          </a:r>
          <a:endParaRPr lang="en-US" dirty="0"/>
        </a:p>
      </dgm:t>
    </dgm:pt>
    <dgm:pt modelId="{6F05CD58-D1B2-442C-BBFC-21727D13DD2F}" type="parTrans" cxnId="{DEBB5CE1-2351-4E19-A57E-C308A0F8C899}">
      <dgm:prSet/>
      <dgm:spPr/>
      <dgm:t>
        <a:bodyPr/>
        <a:lstStyle/>
        <a:p>
          <a:endParaRPr lang="en-US"/>
        </a:p>
      </dgm:t>
    </dgm:pt>
    <dgm:pt modelId="{DD8EAF0E-E046-4480-97F2-5AE7AEC36B73}" type="sibTrans" cxnId="{DEBB5CE1-2351-4E19-A57E-C308A0F8C899}">
      <dgm:prSet/>
      <dgm:spPr/>
      <dgm:t>
        <a:bodyPr/>
        <a:lstStyle/>
        <a:p>
          <a:endParaRPr lang="en-US"/>
        </a:p>
      </dgm:t>
    </dgm:pt>
    <dgm:pt modelId="{0E00D6BB-F473-47F7-AB55-7B458E8C5625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No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dirty="0" smtClean="0">
              <a:solidFill>
                <a:schemeClr val="tx1"/>
              </a:solidFill>
            </a:rPr>
            <a:t>technical screening criteria currently available in Delegated Acts yet</a:t>
          </a:r>
          <a:endParaRPr lang="en-US" dirty="0">
            <a:solidFill>
              <a:schemeClr val="tx1"/>
            </a:solidFill>
          </a:endParaRPr>
        </a:p>
      </dgm:t>
    </dgm:pt>
    <dgm:pt modelId="{146C67B6-48FF-4D3F-B2A8-8B09CD0E6CC2}" type="parTrans" cxnId="{B2B702BF-7724-4F0A-875B-EF1160252497}">
      <dgm:prSet/>
      <dgm:spPr/>
      <dgm:t>
        <a:bodyPr/>
        <a:lstStyle/>
        <a:p>
          <a:endParaRPr lang="en-US"/>
        </a:p>
      </dgm:t>
    </dgm:pt>
    <dgm:pt modelId="{68D45F62-874D-4EE4-ACA2-652E0D0A9F61}" type="sibTrans" cxnId="{B2B702BF-7724-4F0A-875B-EF1160252497}">
      <dgm:prSet/>
      <dgm:spPr/>
      <dgm:t>
        <a:bodyPr/>
        <a:lstStyle/>
        <a:p>
          <a:endParaRPr lang="en-US"/>
        </a:p>
      </dgm:t>
    </dgm:pt>
    <dgm:pt modelId="{FE2CC3D7-10C4-4098-9309-BB75F2E10D38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Taxonomy eligible </a:t>
          </a:r>
          <a:endParaRPr lang="en-US" dirty="0"/>
        </a:p>
      </dgm:t>
    </dgm:pt>
    <dgm:pt modelId="{D8749D80-033C-4B45-A086-3F235B4F3114}" type="parTrans" cxnId="{A1B0B3BE-8BA2-4B6B-BA63-8EBB6B2F5B57}">
      <dgm:prSet/>
      <dgm:spPr/>
      <dgm:t>
        <a:bodyPr/>
        <a:lstStyle/>
        <a:p>
          <a:endParaRPr lang="en-US"/>
        </a:p>
      </dgm:t>
    </dgm:pt>
    <dgm:pt modelId="{6B5A30F3-AC5E-4138-995E-0A25EA122328}" type="sibTrans" cxnId="{A1B0B3BE-8BA2-4B6B-BA63-8EBB6B2F5B57}">
      <dgm:prSet/>
      <dgm:spPr/>
      <dgm:t>
        <a:bodyPr/>
        <a:lstStyle/>
        <a:p>
          <a:endParaRPr lang="en-US"/>
        </a:p>
      </dgm:t>
    </dgm:pt>
    <dgm:pt modelId="{23827186-A1E4-4A93-A845-7D432BC39BE6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Environmental sustainability </a:t>
          </a:r>
          <a:r>
            <a:rPr lang="en-US" b="1" dirty="0" smtClean="0">
              <a:solidFill>
                <a:schemeClr val="tx1"/>
              </a:solidFill>
            </a:rPr>
            <a:t>can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chemeClr val="tx1"/>
              </a:solidFill>
            </a:rPr>
            <a:t>be assessed</a:t>
          </a:r>
          <a:endParaRPr lang="en-US" b="1" u="none" dirty="0">
            <a:solidFill>
              <a:schemeClr val="tx1"/>
            </a:solidFill>
          </a:endParaRPr>
        </a:p>
      </dgm:t>
    </dgm:pt>
    <dgm:pt modelId="{39E54B79-0C0B-4AE7-B410-B4809FDC1269}" type="parTrans" cxnId="{2683902E-5EE9-4E5D-9C8F-ADFC2D045E74}">
      <dgm:prSet/>
      <dgm:spPr/>
      <dgm:t>
        <a:bodyPr/>
        <a:lstStyle/>
        <a:p>
          <a:endParaRPr lang="en-US"/>
        </a:p>
      </dgm:t>
    </dgm:pt>
    <dgm:pt modelId="{62DD517B-7E40-4C7E-9E0A-EA1E2FB88AF7}" type="sibTrans" cxnId="{2683902E-5EE9-4E5D-9C8F-ADFC2D045E74}">
      <dgm:prSet/>
      <dgm:spPr/>
      <dgm:t>
        <a:bodyPr/>
        <a:lstStyle/>
        <a:p>
          <a:endParaRPr lang="en-US"/>
        </a:p>
      </dgm:t>
    </dgm:pt>
    <dgm:pt modelId="{F9398B77-3375-4437-9E61-79607C5F30F9}">
      <dgm:prSet phldrT="[Text]" custLinFactNeighborX="1"/>
      <dgm:spPr>
        <a:solidFill>
          <a:srgbClr val="FFC000"/>
        </a:solidFill>
      </dgm:spPr>
      <dgm:t>
        <a:bodyPr/>
        <a:lstStyle/>
        <a:p>
          <a:r>
            <a:rPr lang="en-US" smtClean="0">
              <a:solidFill>
                <a:schemeClr val="tx1"/>
              </a:solidFill>
            </a:rPr>
            <a:t>Technical screening criteria included in Delegated Acts</a:t>
          </a:r>
          <a:endParaRPr lang="en-US" b="1" u="none" dirty="0">
            <a:solidFill>
              <a:schemeClr val="tx1"/>
            </a:solidFill>
          </a:endParaRPr>
        </a:p>
      </dgm:t>
    </dgm:pt>
    <dgm:pt modelId="{EE67A9C1-3074-4981-8E29-1645D720AE2B}" type="parTrans" cxnId="{7847E3B9-4520-48B5-821C-A3E20B55B187}">
      <dgm:prSet/>
      <dgm:spPr/>
      <dgm:t>
        <a:bodyPr/>
        <a:lstStyle/>
        <a:p>
          <a:endParaRPr lang="en-US"/>
        </a:p>
      </dgm:t>
    </dgm:pt>
    <dgm:pt modelId="{F81FDA53-93E5-462C-813E-EC555834F71A}" type="sibTrans" cxnId="{7847E3B9-4520-48B5-821C-A3E20B55B187}">
      <dgm:prSet/>
      <dgm:spPr/>
      <dgm:t>
        <a:bodyPr/>
        <a:lstStyle/>
        <a:p>
          <a:endParaRPr lang="en-US"/>
        </a:p>
      </dgm:t>
    </dgm:pt>
    <dgm:pt modelId="{DC7C14EA-C657-43E0-96FC-999915984D9D}" type="pres">
      <dgm:prSet presAssocID="{EF00F383-1BE1-4215-9F74-B9A335ABCA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E271AD-F472-40C1-B3BF-DA72C856EE18}" type="pres">
      <dgm:prSet presAssocID="{38679C17-3FF2-4070-AF5C-48FB80F403D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E3478-45BD-4EB7-9E6C-BD97239E78A4}" type="pres">
      <dgm:prSet presAssocID="{6EBA3CDD-98D8-4901-ABDF-07382A5B027E}" presName="sibTrans" presStyleCnt="0"/>
      <dgm:spPr/>
    </dgm:pt>
    <dgm:pt modelId="{CBFB50D9-821C-4B35-8DF2-2A7ABD8EE7D4}" type="pres">
      <dgm:prSet presAssocID="{FE2CC3D7-10C4-4098-9309-BB75F2E10D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43993-8A79-41F5-93A0-47D0828FEBE4}" type="pres">
      <dgm:prSet presAssocID="{6B5A30F3-AC5E-4138-995E-0A25EA122328}" presName="sibTrans" presStyleCnt="0"/>
      <dgm:spPr/>
    </dgm:pt>
    <dgm:pt modelId="{78A59049-16BE-46A8-9D99-BE43161B5C8C}" type="pres">
      <dgm:prSet presAssocID="{976A8B65-0BC4-4415-BFD2-B161AF1727EE}" presName="node" presStyleLbl="node1" presStyleIdx="2" presStyleCnt="3" custLinFactNeighborX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47E3B9-4520-48B5-821C-A3E20B55B187}" srcId="{FE2CC3D7-10C4-4098-9309-BB75F2E10D38}" destId="{F9398B77-3375-4437-9E61-79607C5F30F9}" srcOrd="1" destOrd="0" parTransId="{EE67A9C1-3074-4981-8E29-1645D720AE2B}" sibTransId="{F81FDA53-93E5-462C-813E-EC555834F71A}"/>
    <dgm:cxn modelId="{9F42607E-7CCF-46F6-9C10-0FE652857606}" type="presOf" srcId="{92942696-5936-41E8-9B0B-35B396F01984}" destId="{78A59049-16BE-46A8-9D99-BE43161B5C8C}" srcOrd="0" destOrd="1" presId="urn:microsoft.com/office/officeart/2005/8/layout/hList6"/>
    <dgm:cxn modelId="{DEBB5CE1-2351-4E19-A57E-C308A0F8C899}" srcId="{38679C17-3FF2-4070-AF5C-48FB80F403D9}" destId="{E46185CA-0229-49C7-A9CC-3F40A27CB034}" srcOrd="0" destOrd="0" parTransId="{6F05CD58-D1B2-442C-BBFC-21727D13DD2F}" sibTransId="{DD8EAF0E-E046-4480-97F2-5AE7AEC36B73}"/>
    <dgm:cxn modelId="{87BBA0B9-5CE8-4BF3-AA8D-F113972D665E}" type="presOf" srcId="{FE2CC3D7-10C4-4098-9309-BB75F2E10D38}" destId="{CBFB50D9-821C-4B35-8DF2-2A7ABD8EE7D4}" srcOrd="0" destOrd="0" presId="urn:microsoft.com/office/officeart/2005/8/layout/hList6"/>
    <dgm:cxn modelId="{EF16DB21-6073-4E07-88BF-497155C4C65C}" type="presOf" srcId="{976A8B65-0BC4-4415-BFD2-B161AF1727EE}" destId="{78A59049-16BE-46A8-9D99-BE43161B5C8C}" srcOrd="0" destOrd="0" presId="urn:microsoft.com/office/officeart/2005/8/layout/hList6"/>
    <dgm:cxn modelId="{EBF1459E-F157-400F-9794-14CB39809AA8}" type="presOf" srcId="{EF00F383-1BE1-4215-9F74-B9A335ABCA1D}" destId="{DC7C14EA-C657-43E0-96FC-999915984D9D}" srcOrd="0" destOrd="0" presId="urn:microsoft.com/office/officeart/2005/8/layout/hList6"/>
    <dgm:cxn modelId="{D44F11B1-2F62-47C5-9090-708C5FD34B39}" type="presOf" srcId="{38679C17-3FF2-4070-AF5C-48FB80F403D9}" destId="{E2E271AD-F472-40C1-B3BF-DA72C856EE18}" srcOrd="0" destOrd="0" presId="urn:microsoft.com/office/officeart/2005/8/layout/hList6"/>
    <dgm:cxn modelId="{B2B702BF-7724-4F0A-875B-EF1160252497}" srcId="{38679C17-3FF2-4070-AF5C-48FB80F403D9}" destId="{0E00D6BB-F473-47F7-AB55-7B458E8C5625}" srcOrd="1" destOrd="0" parTransId="{146C67B6-48FF-4D3F-B2A8-8B09CD0E6CC2}" sibTransId="{68D45F62-874D-4EE4-ACA2-652E0D0A9F61}"/>
    <dgm:cxn modelId="{0CDE939E-C1D6-4B4C-8A78-045E036E4EE5}" srcId="{EF00F383-1BE1-4215-9F74-B9A335ABCA1D}" destId="{38679C17-3FF2-4070-AF5C-48FB80F403D9}" srcOrd="0" destOrd="0" parTransId="{B536B5C9-D87D-44A0-A432-C120627CB410}" sibTransId="{6EBA3CDD-98D8-4901-ABDF-07382A5B027E}"/>
    <dgm:cxn modelId="{13D1C1EA-EC4F-40FB-B079-44778F5E6530}" type="presOf" srcId="{23827186-A1E4-4A93-A845-7D432BC39BE6}" destId="{CBFB50D9-821C-4B35-8DF2-2A7ABD8EE7D4}" srcOrd="0" destOrd="1" presId="urn:microsoft.com/office/officeart/2005/8/layout/hList6"/>
    <dgm:cxn modelId="{2683902E-5EE9-4E5D-9C8F-ADFC2D045E74}" srcId="{FE2CC3D7-10C4-4098-9309-BB75F2E10D38}" destId="{23827186-A1E4-4A93-A845-7D432BC39BE6}" srcOrd="0" destOrd="0" parTransId="{39E54B79-0C0B-4AE7-B410-B4809FDC1269}" sibTransId="{62DD517B-7E40-4C7E-9E0A-EA1E2FB88AF7}"/>
    <dgm:cxn modelId="{A1B0B3BE-8BA2-4B6B-BA63-8EBB6B2F5B57}" srcId="{EF00F383-1BE1-4215-9F74-B9A335ABCA1D}" destId="{FE2CC3D7-10C4-4098-9309-BB75F2E10D38}" srcOrd="1" destOrd="0" parTransId="{D8749D80-033C-4B45-A086-3F235B4F3114}" sibTransId="{6B5A30F3-AC5E-4138-995E-0A25EA122328}"/>
    <dgm:cxn modelId="{B7151B26-4881-4202-9763-81F98A06FC2A}" srcId="{976A8B65-0BC4-4415-BFD2-B161AF1727EE}" destId="{92942696-5936-41E8-9B0B-35B396F01984}" srcOrd="0" destOrd="0" parTransId="{392E0CCD-E83D-4D03-A42E-817A22237BD3}" sibTransId="{806CEE16-E3A1-4E27-9ECA-811EAB7E582A}"/>
    <dgm:cxn modelId="{F034BE90-EC08-4FE0-9F9C-BC8476258690}" type="presOf" srcId="{E46185CA-0229-49C7-A9CC-3F40A27CB034}" destId="{E2E271AD-F472-40C1-B3BF-DA72C856EE18}" srcOrd="0" destOrd="1" presId="urn:microsoft.com/office/officeart/2005/8/layout/hList6"/>
    <dgm:cxn modelId="{6EF3C0C5-E477-4457-BBEB-551FC8A7BDD6}" type="presOf" srcId="{0E00D6BB-F473-47F7-AB55-7B458E8C5625}" destId="{E2E271AD-F472-40C1-B3BF-DA72C856EE18}" srcOrd="0" destOrd="2" presId="urn:microsoft.com/office/officeart/2005/8/layout/hList6"/>
    <dgm:cxn modelId="{4459160A-4AA1-4DCD-A84C-BF20AA56D393}" srcId="{EF00F383-1BE1-4215-9F74-B9A335ABCA1D}" destId="{976A8B65-0BC4-4415-BFD2-B161AF1727EE}" srcOrd="2" destOrd="0" parTransId="{3B05390C-0125-41B8-8ADD-B38A1936E2AE}" sibTransId="{8B6A3BA5-7DEF-44DE-AEC7-2150C08B74B7}"/>
    <dgm:cxn modelId="{5D350A1E-A364-4C75-93C5-C899D11EC5E3}" type="presOf" srcId="{F9398B77-3375-4437-9E61-79607C5F30F9}" destId="{CBFB50D9-821C-4B35-8DF2-2A7ABD8EE7D4}" srcOrd="0" destOrd="2" presId="urn:microsoft.com/office/officeart/2005/8/layout/hList6"/>
    <dgm:cxn modelId="{36E25102-8866-40F7-AA68-16BA20FE743A}" type="presParOf" srcId="{DC7C14EA-C657-43E0-96FC-999915984D9D}" destId="{E2E271AD-F472-40C1-B3BF-DA72C856EE18}" srcOrd="0" destOrd="0" presId="urn:microsoft.com/office/officeart/2005/8/layout/hList6"/>
    <dgm:cxn modelId="{EB4A0142-C9F5-4A80-B889-5FD4FEAB3759}" type="presParOf" srcId="{DC7C14EA-C657-43E0-96FC-999915984D9D}" destId="{30AE3478-45BD-4EB7-9E6C-BD97239E78A4}" srcOrd="1" destOrd="0" presId="urn:microsoft.com/office/officeart/2005/8/layout/hList6"/>
    <dgm:cxn modelId="{9AD2A0FA-24E5-44A3-BA9B-EC47C7F450CB}" type="presParOf" srcId="{DC7C14EA-C657-43E0-96FC-999915984D9D}" destId="{CBFB50D9-821C-4B35-8DF2-2A7ABD8EE7D4}" srcOrd="2" destOrd="0" presId="urn:microsoft.com/office/officeart/2005/8/layout/hList6"/>
    <dgm:cxn modelId="{8AC6D29B-09A5-46D5-A0B8-41E2BBCB38A5}" type="presParOf" srcId="{DC7C14EA-C657-43E0-96FC-999915984D9D}" destId="{3DC43993-8A79-41F5-93A0-47D0828FEBE4}" srcOrd="3" destOrd="0" presId="urn:microsoft.com/office/officeart/2005/8/layout/hList6"/>
    <dgm:cxn modelId="{C57620D8-758C-4DB3-ABB3-A095DA027A2E}" type="presParOf" srcId="{DC7C14EA-C657-43E0-96FC-999915984D9D}" destId="{78A59049-16BE-46A8-9D99-BE43161B5C8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04F08-2326-43B7-96DA-8EA13E3E980E}">
      <dsp:nvSpPr>
        <dsp:cNvPr id="0" name=""/>
        <dsp:cNvSpPr/>
      </dsp:nvSpPr>
      <dsp:spPr>
        <a:xfrm>
          <a:off x="1718" y="0"/>
          <a:ext cx="1529384" cy="459188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smtClean="0"/>
            <a:t>1. Intro</a:t>
          </a:r>
          <a:endParaRPr lang="en-US" sz="1050" kern="1200"/>
        </a:p>
      </dsp:txBody>
      <dsp:txXfrm>
        <a:off x="231312" y="0"/>
        <a:ext cx="1070196" cy="459188"/>
      </dsp:txXfrm>
    </dsp:sp>
    <dsp:sp modelId="{D71E9B62-931C-4F28-96B2-90A8F3CD820D}">
      <dsp:nvSpPr>
        <dsp:cNvPr id="0" name=""/>
        <dsp:cNvSpPr/>
      </dsp:nvSpPr>
      <dsp:spPr>
        <a:xfrm>
          <a:off x="1378164" y="0"/>
          <a:ext cx="1529384" cy="459188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smtClean="0"/>
            <a:t>2. Transparency</a:t>
          </a:r>
          <a:endParaRPr lang="en-US" sz="1050" kern="1200"/>
        </a:p>
      </dsp:txBody>
      <dsp:txXfrm>
        <a:off x="1607758" y="0"/>
        <a:ext cx="1070196" cy="459188"/>
      </dsp:txXfrm>
    </dsp:sp>
    <dsp:sp modelId="{7C096536-CD5C-4302-AF8B-7D024611D4C8}">
      <dsp:nvSpPr>
        <dsp:cNvPr id="0" name=""/>
        <dsp:cNvSpPr/>
      </dsp:nvSpPr>
      <dsp:spPr>
        <a:xfrm>
          <a:off x="2754610" y="0"/>
          <a:ext cx="1529384" cy="459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smtClean="0"/>
            <a:t>3. Risk</a:t>
          </a:r>
          <a:endParaRPr lang="en-US" sz="1050" kern="1200"/>
        </a:p>
      </dsp:txBody>
      <dsp:txXfrm>
        <a:off x="2984204" y="0"/>
        <a:ext cx="1070196" cy="459188"/>
      </dsp:txXfrm>
    </dsp:sp>
    <dsp:sp modelId="{7048236C-21C6-43E9-AA07-3FB58F1C9DB1}">
      <dsp:nvSpPr>
        <dsp:cNvPr id="0" name=""/>
        <dsp:cNvSpPr/>
      </dsp:nvSpPr>
      <dsp:spPr>
        <a:xfrm>
          <a:off x="4131056" y="0"/>
          <a:ext cx="1529384" cy="459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smtClean="0"/>
            <a:t>4. Conduct </a:t>
          </a:r>
          <a:endParaRPr lang="en-US" sz="900" kern="1200"/>
        </a:p>
      </dsp:txBody>
      <dsp:txXfrm>
        <a:off x="4360650" y="0"/>
        <a:ext cx="1070196" cy="459188"/>
      </dsp:txXfrm>
    </dsp:sp>
    <dsp:sp modelId="{FBA09BCE-3EC5-4F49-8EF8-F2730CAD792A}">
      <dsp:nvSpPr>
        <dsp:cNvPr id="0" name=""/>
        <dsp:cNvSpPr/>
      </dsp:nvSpPr>
      <dsp:spPr>
        <a:xfrm>
          <a:off x="5507502" y="0"/>
          <a:ext cx="1529384" cy="4591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5. Next</a:t>
          </a:r>
          <a:endParaRPr lang="en-US" sz="900" kern="1200"/>
        </a:p>
      </dsp:txBody>
      <dsp:txXfrm>
        <a:off x="5737096" y="0"/>
        <a:ext cx="1070196" cy="4591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49BB8-57E4-4BC3-9EF5-73DFB2173017}">
      <dsp:nvSpPr>
        <dsp:cNvPr id="0" name=""/>
        <dsp:cNvSpPr/>
      </dsp:nvSpPr>
      <dsp:spPr>
        <a:xfrm>
          <a:off x="-4069827" y="-624668"/>
          <a:ext cx="4849737" cy="4849737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E7695-D84E-4D68-9F8D-994D72FEAA1A}">
      <dsp:nvSpPr>
        <dsp:cNvPr id="0" name=""/>
        <dsp:cNvSpPr/>
      </dsp:nvSpPr>
      <dsp:spPr>
        <a:xfrm>
          <a:off x="291653" y="189597"/>
          <a:ext cx="5745518" cy="37905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87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</a:rPr>
            <a:t>1. </a:t>
          </a:r>
          <a:r>
            <a:rPr lang="en-US" sz="1800" kern="1200" dirty="0" err="1">
              <a:solidFill>
                <a:schemeClr val="bg1"/>
              </a:solidFill>
            </a:rPr>
            <a:t>Mitigatie</a:t>
          </a:r>
          <a:r>
            <a:rPr lang="en-US" sz="1800" kern="1200" dirty="0">
              <a:solidFill>
                <a:schemeClr val="bg1"/>
              </a:solidFill>
            </a:rPr>
            <a:t> van </a:t>
          </a:r>
          <a:r>
            <a:rPr lang="en-US" sz="1800" kern="1200" dirty="0" err="1">
              <a:solidFill>
                <a:schemeClr val="bg1"/>
              </a:solidFill>
            </a:rPr>
            <a:t>klimaatverandering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91653" y="189597"/>
        <a:ext cx="5745518" cy="379050"/>
      </dsp:txXfrm>
    </dsp:sp>
    <dsp:sp modelId="{358C962C-53F5-485F-A4AF-E7BE55FE551C}">
      <dsp:nvSpPr>
        <dsp:cNvPr id="0" name=""/>
        <dsp:cNvSpPr/>
      </dsp:nvSpPr>
      <dsp:spPr>
        <a:xfrm>
          <a:off x="54746" y="142215"/>
          <a:ext cx="473812" cy="473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FA7B5-6BB5-499E-ADF3-458B6CB69008}">
      <dsp:nvSpPr>
        <dsp:cNvPr id="0" name=""/>
        <dsp:cNvSpPr/>
      </dsp:nvSpPr>
      <dsp:spPr>
        <a:xfrm>
          <a:off x="603447" y="758100"/>
          <a:ext cx="5433723" cy="37905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87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</a:rPr>
            <a:t>2. </a:t>
          </a:r>
          <a:r>
            <a:rPr lang="en-US" sz="1800" kern="1200" dirty="0" err="1">
              <a:solidFill>
                <a:schemeClr val="bg1"/>
              </a:solidFill>
            </a:rPr>
            <a:t>Adaptatie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aan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 err="1">
              <a:solidFill>
                <a:schemeClr val="bg1"/>
              </a:solidFill>
            </a:rPr>
            <a:t>klimaatverandering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03447" y="758100"/>
        <a:ext cx="5433723" cy="379050"/>
      </dsp:txXfrm>
    </dsp:sp>
    <dsp:sp modelId="{397B9108-A871-434E-A41C-ED51A50ED9A2}">
      <dsp:nvSpPr>
        <dsp:cNvPr id="0" name=""/>
        <dsp:cNvSpPr/>
      </dsp:nvSpPr>
      <dsp:spPr>
        <a:xfrm>
          <a:off x="366541" y="710718"/>
          <a:ext cx="473812" cy="473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60C42-BA2D-43F6-9A26-A5F4D79D7006}">
      <dsp:nvSpPr>
        <dsp:cNvPr id="0" name=""/>
        <dsp:cNvSpPr/>
      </dsp:nvSpPr>
      <dsp:spPr>
        <a:xfrm>
          <a:off x="746023" y="1326603"/>
          <a:ext cx="5291147" cy="379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87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3. </a:t>
          </a:r>
          <a:r>
            <a:rPr lang="fr-BE" sz="1800" kern="1200" dirty="0" err="1"/>
            <a:t>Duurzaam</a:t>
          </a:r>
          <a:r>
            <a:rPr lang="fr-BE" sz="1800" kern="1200" dirty="0"/>
            <a:t> </a:t>
          </a:r>
          <a:r>
            <a:rPr lang="fr-BE" sz="1800" kern="1200" dirty="0" err="1"/>
            <a:t>gebruik</a:t>
          </a:r>
          <a:r>
            <a:rPr lang="fr-BE" sz="1800" kern="1200" dirty="0"/>
            <a:t> en de </a:t>
          </a:r>
          <a:r>
            <a:rPr lang="fr-BE" sz="1800" kern="1200" dirty="0" err="1"/>
            <a:t>bescherming</a:t>
          </a:r>
          <a:r>
            <a:rPr lang="fr-BE" sz="1800" kern="1200" dirty="0"/>
            <a:t> van water</a:t>
          </a:r>
          <a:endParaRPr lang="en-US" sz="1800" kern="1200" dirty="0"/>
        </a:p>
      </dsp:txBody>
      <dsp:txXfrm>
        <a:off x="746023" y="1326603"/>
        <a:ext cx="5291147" cy="379050"/>
      </dsp:txXfrm>
    </dsp:sp>
    <dsp:sp modelId="{7E91E6D0-4146-486C-89AE-E5303CD6D028}">
      <dsp:nvSpPr>
        <dsp:cNvPr id="0" name=""/>
        <dsp:cNvSpPr/>
      </dsp:nvSpPr>
      <dsp:spPr>
        <a:xfrm>
          <a:off x="509117" y="1279222"/>
          <a:ext cx="473812" cy="473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EB6CD-893C-4217-888D-04443FD7D496}">
      <dsp:nvSpPr>
        <dsp:cNvPr id="0" name=""/>
        <dsp:cNvSpPr/>
      </dsp:nvSpPr>
      <dsp:spPr>
        <a:xfrm>
          <a:off x="746023" y="1894746"/>
          <a:ext cx="5291147" cy="379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87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/>
            <a:t>4. </a:t>
          </a:r>
          <a:r>
            <a:rPr lang="fr-BE" sz="1800" kern="1200" dirty="0" err="1"/>
            <a:t>Transitie</a:t>
          </a:r>
          <a:r>
            <a:rPr lang="fr-BE" sz="1800" kern="1200" dirty="0"/>
            <a:t> </a:t>
          </a:r>
          <a:r>
            <a:rPr lang="fr-BE" sz="1800" kern="1200" dirty="0" err="1"/>
            <a:t>naar</a:t>
          </a:r>
          <a:r>
            <a:rPr lang="fr-BE" sz="1800" kern="1200" dirty="0"/>
            <a:t> </a:t>
          </a:r>
          <a:r>
            <a:rPr lang="fr-BE" sz="1800" kern="1200" dirty="0" err="1"/>
            <a:t>een</a:t>
          </a:r>
          <a:r>
            <a:rPr lang="fr-BE" sz="1800" kern="1200" dirty="0"/>
            <a:t> circulaire </a:t>
          </a:r>
          <a:r>
            <a:rPr lang="fr-BE" sz="1800" kern="1200" dirty="0" err="1"/>
            <a:t>economie</a:t>
          </a:r>
          <a:endParaRPr lang="en-US" sz="1800" kern="1200" dirty="0"/>
        </a:p>
      </dsp:txBody>
      <dsp:txXfrm>
        <a:off x="746023" y="1894746"/>
        <a:ext cx="5291147" cy="379050"/>
      </dsp:txXfrm>
    </dsp:sp>
    <dsp:sp modelId="{68D07BDB-22BA-41C5-8AC5-282A5F24205A}">
      <dsp:nvSpPr>
        <dsp:cNvPr id="0" name=""/>
        <dsp:cNvSpPr/>
      </dsp:nvSpPr>
      <dsp:spPr>
        <a:xfrm>
          <a:off x="509117" y="1847365"/>
          <a:ext cx="473812" cy="473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A0C2D-8424-4609-A8E1-E49E9E9AF7C6}">
      <dsp:nvSpPr>
        <dsp:cNvPr id="0" name=""/>
        <dsp:cNvSpPr/>
      </dsp:nvSpPr>
      <dsp:spPr>
        <a:xfrm>
          <a:off x="603447" y="2463249"/>
          <a:ext cx="5433723" cy="379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87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/>
            <a:t>5. </a:t>
          </a:r>
          <a:r>
            <a:rPr lang="fr-BE" sz="1800" kern="1200" dirty="0" err="1"/>
            <a:t>Preventie</a:t>
          </a:r>
          <a:r>
            <a:rPr lang="fr-BE" sz="1800" kern="1200" dirty="0"/>
            <a:t> en </a:t>
          </a:r>
          <a:r>
            <a:rPr lang="fr-BE" sz="1800" kern="1200" dirty="0" err="1"/>
            <a:t>bestrijding</a:t>
          </a:r>
          <a:r>
            <a:rPr lang="fr-BE" sz="1800" kern="1200" dirty="0"/>
            <a:t> van </a:t>
          </a:r>
          <a:r>
            <a:rPr lang="fr-BE" sz="1800" kern="1200" dirty="0" err="1"/>
            <a:t>verontreiniging</a:t>
          </a:r>
          <a:endParaRPr lang="fr-BE" sz="1800" kern="1200" dirty="0"/>
        </a:p>
      </dsp:txBody>
      <dsp:txXfrm>
        <a:off x="603447" y="2463249"/>
        <a:ext cx="5433723" cy="379050"/>
      </dsp:txXfrm>
    </dsp:sp>
    <dsp:sp modelId="{A1333408-8CFA-490C-B3ED-A2F45DDD3353}">
      <dsp:nvSpPr>
        <dsp:cNvPr id="0" name=""/>
        <dsp:cNvSpPr/>
      </dsp:nvSpPr>
      <dsp:spPr>
        <a:xfrm>
          <a:off x="366541" y="2415868"/>
          <a:ext cx="473812" cy="473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72D0B-8DF3-4427-A196-B796D24ADC9C}">
      <dsp:nvSpPr>
        <dsp:cNvPr id="0" name=""/>
        <dsp:cNvSpPr/>
      </dsp:nvSpPr>
      <dsp:spPr>
        <a:xfrm>
          <a:off x="291653" y="3031752"/>
          <a:ext cx="5745518" cy="379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87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/>
            <a:t>6. </a:t>
          </a:r>
          <a:r>
            <a:rPr lang="fr-BE" sz="1800" kern="1200" dirty="0" err="1"/>
            <a:t>Bescherming</a:t>
          </a:r>
          <a:r>
            <a:rPr lang="fr-BE" sz="1800" kern="1200" dirty="0"/>
            <a:t> </a:t>
          </a:r>
          <a:r>
            <a:rPr lang="fr-BE" sz="1800" kern="1200" dirty="0" err="1"/>
            <a:t>biodiversiteit</a:t>
          </a:r>
          <a:r>
            <a:rPr lang="fr-BE" sz="1800" kern="1200" dirty="0"/>
            <a:t> </a:t>
          </a:r>
          <a:endParaRPr lang="en-GB" sz="1800" kern="1200" dirty="0"/>
        </a:p>
      </dsp:txBody>
      <dsp:txXfrm>
        <a:off x="291653" y="3031752"/>
        <a:ext cx="5745518" cy="379050"/>
      </dsp:txXfrm>
    </dsp:sp>
    <dsp:sp modelId="{AD6F6B67-2EF8-4804-B0D1-A10EBF4E85B9}">
      <dsp:nvSpPr>
        <dsp:cNvPr id="0" name=""/>
        <dsp:cNvSpPr/>
      </dsp:nvSpPr>
      <dsp:spPr>
        <a:xfrm>
          <a:off x="54746" y="2984371"/>
          <a:ext cx="473812" cy="473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83339-848B-4F48-9C61-CCA19A72C06A}">
      <dsp:nvSpPr>
        <dsp:cNvPr id="0" name=""/>
        <dsp:cNvSpPr/>
      </dsp:nvSpPr>
      <dsp:spPr>
        <a:xfrm>
          <a:off x="278867" y="893"/>
          <a:ext cx="2657896" cy="15947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tx2"/>
              </a:solidFill>
            </a:rPr>
            <a:t>1. </a:t>
          </a:r>
          <a:r>
            <a:rPr lang="en-US" sz="2100" kern="1200" dirty="0" err="1">
              <a:solidFill>
                <a:schemeClr val="tx2"/>
              </a:solidFill>
            </a:rPr>
            <a:t>Substantiële</a:t>
          </a:r>
          <a:r>
            <a:rPr lang="en-US" sz="2100" kern="1200" dirty="0">
              <a:solidFill>
                <a:schemeClr val="tx2"/>
              </a:solidFill>
            </a:rPr>
            <a:t> </a:t>
          </a:r>
          <a:r>
            <a:rPr lang="en-US" sz="2100" kern="1200" dirty="0" err="1">
              <a:solidFill>
                <a:schemeClr val="tx2"/>
              </a:solidFill>
            </a:rPr>
            <a:t>bijdrage</a:t>
          </a:r>
          <a:r>
            <a:rPr lang="en-US" sz="2100" kern="1200" dirty="0">
              <a:solidFill>
                <a:schemeClr val="tx2"/>
              </a:solidFill>
            </a:rPr>
            <a:t> </a:t>
          </a:r>
          <a:r>
            <a:rPr lang="en-US" sz="2100" kern="1200" dirty="0" err="1">
              <a:solidFill>
                <a:schemeClr val="tx2"/>
              </a:solidFill>
            </a:rPr>
            <a:t>aan</a:t>
          </a:r>
          <a:r>
            <a:rPr lang="en-US" sz="2100" kern="1200" dirty="0">
              <a:solidFill>
                <a:schemeClr val="tx2"/>
              </a:solidFill>
            </a:rPr>
            <a:t> </a:t>
          </a:r>
          <a:r>
            <a:rPr lang="en-US" sz="2100" kern="1200" dirty="0" err="1">
              <a:solidFill>
                <a:schemeClr val="tx2"/>
              </a:solidFill>
            </a:rPr>
            <a:t>één</a:t>
          </a:r>
          <a:r>
            <a:rPr lang="en-US" sz="2100" kern="1200" dirty="0">
              <a:solidFill>
                <a:schemeClr val="tx2"/>
              </a:solidFill>
            </a:rPr>
            <a:t> van de </a:t>
          </a:r>
          <a:r>
            <a:rPr lang="en-US" sz="2100" kern="1200" dirty="0" err="1">
              <a:solidFill>
                <a:srgbClr val="FF0000"/>
              </a:solidFill>
            </a:rPr>
            <a:t>zes</a:t>
          </a:r>
          <a:r>
            <a:rPr lang="en-US" sz="2100" kern="1200" dirty="0">
              <a:solidFill>
                <a:srgbClr val="FF0000"/>
              </a:solidFill>
            </a:rPr>
            <a:t> </a:t>
          </a:r>
          <a:r>
            <a:rPr lang="en-US" sz="2100" kern="1200" dirty="0" err="1">
              <a:solidFill>
                <a:srgbClr val="FF0000"/>
              </a:solidFill>
            </a:rPr>
            <a:t>milieudoelstellingen</a:t>
          </a:r>
          <a:endParaRPr lang="en-US" sz="2100" b="1" kern="1200" dirty="0">
            <a:solidFill>
              <a:srgbClr val="FF0000"/>
            </a:solidFill>
          </a:endParaRPr>
        </a:p>
      </dsp:txBody>
      <dsp:txXfrm>
        <a:off x="278867" y="893"/>
        <a:ext cx="2657896" cy="1594738"/>
      </dsp:txXfrm>
    </dsp:sp>
    <dsp:sp modelId="{7797D5C0-E467-4A26-8CE4-E83AB1DA760B}">
      <dsp:nvSpPr>
        <dsp:cNvPr id="0" name=""/>
        <dsp:cNvSpPr/>
      </dsp:nvSpPr>
      <dsp:spPr>
        <a:xfrm>
          <a:off x="3229238" y="559"/>
          <a:ext cx="2657896" cy="15947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tx2"/>
              </a:solidFill>
            </a:rPr>
            <a:t>2. </a:t>
          </a:r>
          <a:r>
            <a:rPr lang="en-US" sz="2100" kern="1200" dirty="0" err="1">
              <a:solidFill>
                <a:schemeClr val="tx2"/>
              </a:solidFill>
            </a:rPr>
            <a:t>Doet</a:t>
          </a:r>
          <a:r>
            <a:rPr lang="en-US" sz="2100" kern="1200" dirty="0">
              <a:solidFill>
                <a:schemeClr val="tx2"/>
              </a:solidFill>
            </a:rPr>
            <a:t> </a:t>
          </a:r>
          <a:r>
            <a:rPr lang="en-US" sz="2100" kern="1200" dirty="0" err="1">
              <a:solidFill>
                <a:srgbClr val="FF0000"/>
              </a:solidFill>
            </a:rPr>
            <a:t>geen</a:t>
          </a:r>
          <a:r>
            <a:rPr lang="en-US" sz="2100" kern="1200" dirty="0">
              <a:solidFill>
                <a:srgbClr val="FF0000"/>
              </a:solidFill>
            </a:rPr>
            <a:t> </a:t>
          </a:r>
          <a:r>
            <a:rPr lang="en-US" sz="2100" kern="1200" dirty="0" err="1">
              <a:solidFill>
                <a:srgbClr val="FF0000"/>
              </a:solidFill>
            </a:rPr>
            <a:t>ernstige</a:t>
          </a:r>
          <a:r>
            <a:rPr lang="en-US" sz="2100" kern="1200" dirty="0">
              <a:solidFill>
                <a:srgbClr val="FF0000"/>
              </a:solidFill>
            </a:rPr>
            <a:t> </a:t>
          </a:r>
          <a:r>
            <a:rPr lang="en-US" sz="2100" kern="1200" dirty="0" err="1">
              <a:solidFill>
                <a:srgbClr val="FF0000"/>
              </a:solidFill>
            </a:rPr>
            <a:t>afbreuk</a:t>
          </a:r>
          <a:r>
            <a:rPr lang="en-US" sz="2100" kern="1200" dirty="0">
              <a:solidFill>
                <a:schemeClr val="tx2"/>
              </a:solidFill>
            </a:rPr>
            <a:t> </a:t>
          </a:r>
          <a:r>
            <a:rPr lang="en-US" sz="2100" kern="1200" dirty="0" err="1">
              <a:solidFill>
                <a:schemeClr val="tx2"/>
              </a:solidFill>
            </a:rPr>
            <a:t>aan</a:t>
          </a:r>
          <a:r>
            <a:rPr lang="en-US" sz="2100" kern="1200" dirty="0">
              <a:solidFill>
                <a:schemeClr val="tx2"/>
              </a:solidFill>
            </a:rPr>
            <a:t> de </a:t>
          </a:r>
          <a:r>
            <a:rPr lang="en-US" sz="2100" kern="1200" dirty="0" err="1">
              <a:solidFill>
                <a:schemeClr val="tx2"/>
              </a:solidFill>
            </a:rPr>
            <a:t>overige</a:t>
          </a:r>
          <a:r>
            <a:rPr lang="en-US" sz="2100" kern="1200" dirty="0">
              <a:solidFill>
                <a:schemeClr val="tx2"/>
              </a:solidFill>
            </a:rPr>
            <a:t> </a:t>
          </a:r>
          <a:r>
            <a:rPr lang="en-US" sz="2100" kern="1200" dirty="0" err="1">
              <a:solidFill>
                <a:schemeClr val="tx2"/>
              </a:solidFill>
            </a:rPr>
            <a:t>milieudoelstellingen</a:t>
          </a:r>
          <a:r>
            <a:rPr lang="en-US" sz="2100" kern="1200" dirty="0">
              <a:solidFill>
                <a:schemeClr val="tx2"/>
              </a:solidFill>
            </a:rPr>
            <a:t> (‘DNSH’)</a:t>
          </a:r>
        </a:p>
      </dsp:txBody>
      <dsp:txXfrm>
        <a:off x="3229238" y="559"/>
        <a:ext cx="2657896" cy="1594738"/>
      </dsp:txXfrm>
    </dsp:sp>
    <dsp:sp modelId="{0546BEDB-A455-4CD5-9792-C72BB96F2D96}">
      <dsp:nvSpPr>
        <dsp:cNvPr id="0" name=""/>
        <dsp:cNvSpPr/>
      </dsp:nvSpPr>
      <dsp:spPr>
        <a:xfrm>
          <a:off x="305552" y="1861086"/>
          <a:ext cx="2657896" cy="15947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tx2"/>
              </a:solidFill>
            </a:rPr>
            <a:t>3. </a:t>
          </a:r>
          <a:r>
            <a:rPr lang="en-US" sz="2100" kern="1200" dirty="0" err="1">
              <a:solidFill>
                <a:schemeClr val="tx2"/>
              </a:solidFill>
            </a:rPr>
            <a:t>Inachtneming</a:t>
          </a:r>
          <a:r>
            <a:rPr lang="en-US" sz="2100" kern="1200" dirty="0">
              <a:solidFill>
                <a:schemeClr val="tx2"/>
              </a:solidFill>
            </a:rPr>
            <a:t> van (</a:t>
          </a:r>
          <a:r>
            <a:rPr lang="en-US" sz="2100" kern="1200" dirty="0" err="1">
              <a:solidFill>
                <a:schemeClr val="tx2"/>
              </a:solidFill>
            </a:rPr>
            <a:t>sociale</a:t>
          </a:r>
          <a:r>
            <a:rPr lang="en-US" sz="2100" kern="1200" dirty="0">
              <a:solidFill>
                <a:schemeClr val="tx2"/>
              </a:solidFill>
            </a:rPr>
            <a:t>) </a:t>
          </a:r>
          <a:r>
            <a:rPr lang="en-US" sz="2100" kern="1200" dirty="0" err="1">
              <a:solidFill>
                <a:schemeClr val="tx2"/>
              </a:solidFill>
            </a:rPr>
            <a:t>minimumgaranties</a:t>
          </a:r>
          <a:endParaRPr lang="en-US" sz="2100" kern="1200" dirty="0">
            <a:solidFill>
              <a:schemeClr val="tx2"/>
            </a:solidFill>
          </a:endParaRPr>
        </a:p>
      </dsp:txBody>
      <dsp:txXfrm>
        <a:off x="305552" y="1861086"/>
        <a:ext cx="2657896" cy="1594738"/>
      </dsp:txXfrm>
    </dsp:sp>
    <dsp:sp modelId="{D2B3F6B1-7954-448A-A1A5-D9A0369F757E}">
      <dsp:nvSpPr>
        <dsp:cNvPr id="0" name=""/>
        <dsp:cNvSpPr/>
      </dsp:nvSpPr>
      <dsp:spPr>
        <a:xfrm>
          <a:off x="3229238" y="1861086"/>
          <a:ext cx="2657896" cy="15947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tx2"/>
              </a:solidFill>
            </a:rPr>
            <a:t>4. </a:t>
          </a:r>
          <a:r>
            <a:rPr lang="en-US" sz="2100" kern="1200" dirty="0" err="1">
              <a:solidFill>
                <a:schemeClr val="tx2"/>
              </a:solidFill>
            </a:rPr>
            <a:t>Overeenstemming</a:t>
          </a:r>
          <a:r>
            <a:rPr lang="en-US" sz="2100" kern="1200" dirty="0">
              <a:solidFill>
                <a:schemeClr val="tx2"/>
              </a:solidFill>
            </a:rPr>
            <a:t> met </a:t>
          </a:r>
          <a:r>
            <a:rPr lang="en-US" sz="2100" kern="1200" dirty="0" err="1">
              <a:solidFill>
                <a:schemeClr val="tx2"/>
              </a:solidFill>
            </a:rPr>
            <a:t>technische</a:t>
          </a:r>
          <a:r>
            <a:rPr lang="en-US" sz="2100" kern="1200" dirty="0">
              <a:solidFill>
                <a:schemeClr val="tx2"/>
              </a:solidFill>
            </a:rPr>
            <a:t> </a:t>
          </a:r>
          <a:r>
            <a:rPr lang="en-US" sz="2100" kern="1200" dirty="0" err="1">
              <a:solidFill>
                <a:schemeClr val="tx2"/>
              </a:solidFill>
            </a:rPr>
            <a:t>screeningcriteria</a:t>
          </a:r>
          <a:r>
            <a:rPr lang="en-US" sz="2100" kern="1200" dirty="0">
              <a:solidFill>
                <a:schemeClr val="tx2"/>
              </a:solidFill>
            </a:rPr>
            <a:t>*</a:t>
          </a:r>
        </a:p>
      </dsp:txBody>
      <dsp:txXfrm>
        <a:off x="3229238" y="1861086"/>
        <a:ext cx="2657896" cy="15947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F0538-46F3-4BE1-84B6-814E26E7ED28}">
      <dsp:nvSpPr>
        <dsp:cNvPr id="0" name=""/>
        <dsp:cNvSpPr/>
      </dsp:nvSpPr>
      <dsp:spPr>
        <a:xfrm>
          <a:off x="2579" y="1167961"/>
          <a:ext cx="2515195" cy="403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Welke diensten?</a:t>
          </a:r>
        </a:p>
      </dsp:txBody>
      <dsp:txXfrm>
        <a:off x="2579" y="1167961"/>
        <a:ext cx="2515195" cy="403200"/>
      </dsp:txXfrm>
    </dsp:sp>
    <dsp:sp modelId="{5C6E9A05-0941-488C-BE01-E9D8A7C6F953}">
      <dsp:nvSpPr>
        <dsp:cNvPr id="0" name=""/>
        <dsp:cNvSpPr/>
      </dsp:nvSpPr>
      <dsp:spPr>
        <a:xfrm>
          <a:off x="2579" y="1571161"/>
          <a:ext cx="2515195" cy="14915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(Beleggings)advies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Vermogensbeheer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Bank (MiFID) en verzekeringen (IDD)</a:t>
          </a:r>
        </a:p>
      </dsp:txBody>
      <dsp:txXfrm>
        <a:off x="2579" y="1571161"/>
        <a:ext cx="2515195" cy="1491564"/>
      </dsp:txXfrm>
    </dsp:sp>
    <dsp:sp modelId="{9361641A-0571-42BB-BE89-D997054055D5}">
      <dsp:nvSpPr>
        <dsp:cNvPr id="0" name=""/>
        <dsp:cNvSpPr/>
      </dsp:nvSpPr>
      <dsp:spPr>
        <a:xfrm>
          <a:off x="2869902" y="1167961"/>
          <a:ext cx="2515195" cy="403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Stap 1: informatie inzamelen</a:t>
          </a:r>
        </a:p>
      </dsp:txBody>
      <dsp:txXfrm>
        <a:off x="2869902" y="1167961"/>
        <a:ext cx="2515195" cy="403200"/>
      </dsp:txXfrm>
    </dsp:sp>
    <dsp:sp modelId="{AD605BC9-1A47-463F-BDE1-76E4B2A87010}">
      <dsp:nvSpPr>
        <dsp:cNvPr id="0" name=""/>
        <dsp:cNvSpPr/>
      </dsp:nvSpPr>
      <dsp:spPr>
        <a:xfrm>
          <a:off x="2869902" y="1571161"/>
          <a:ext cx="2515195" cy="149156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/>
            <a:t>Beleggingsdoelstellingen</a:t>
          </a:r>
          <a:r>
            <a:rPr lang="en-US" sz="1400" kern="1200"/>
            <a:t>,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/>
            <a:t>incl</a:t>
          </a:r>
          <a:r>
            <a:rPr lang="en-US" sz="1400" kern="1200"/>
            <a:t>. </a:t>
          </a:r>
          <a:r>
            <a:rPr lang="en-US" sz="1400" b="1" kern="1200"/>
            <a:t>duurzaamheidsvoorkeuren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Financiële situatie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Kennis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Ervaring</a:t>
          </a:r>
        </a:p>
      </dsp:txBody>
      <dsp:txXfrm>
        <a:off x="2869902" y="1571161"/>
        <a:ext cx="2515195" cy="1491564"/>
      </dsp:txXfrm>
    </dsp:sp>
    <dsp:sp modelId="{35D67EB6-5192-49C6-A0DE-C401B6179073}">
      <dsp:nvSpPr>
        <dsp:cNvPr id="0" name=""/>
        <dsp:cNvSpPr/>
      </dsp:nvSpPr>
      <dsp:spPr>
        <a:xfrm>
          <a:off x="5737225" y="1167961"/>
          <a:ext cx="2515195" cy="403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Stap 2: toetsen</a:t>
          </a:r>
        </a:p>
      </dsp:txBody>
      <dsp:txXfrm>
        <a:off x="5737225" y="1167961"/>
        <a:ext cx="2515195" cy="403200"/>
      </dsp:txXfrm>
    </dsp:sp>
    <dsp:sp modelId="{40817CB6-96ED-4522-8555-148931BE7696}">
      <dsp:nvSpPr>
        <dsp:cNvPr id="0" name=""/>
        <dsp:cNvSpPr/>
      </dsp:nvSpPr>
      <dsp:spPr>
        <a:xfrm>
          <a:off x="5737225" y="1571161"/>
          <a:ext cx="2515195" cy="149156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Is de transactie geschikt, in het licht van de ingezamelde informatie?</a:t>
          </a:r>
        </a:p>
      </dsp:txBody>
      <dsp:txXfrm>
        <a:off x="5737225" y="1571161"/>
        <a:ext cx="2515195" cy="1491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E1F9D-B703-4ECD-91BE-7CF8EAE5B1D1}">
      <dsp:nvSpPr>
        <dsp:cNvPr id="0" name=""/>
        <dsp:cNvSpPr/>
      </dsp:nvSpPr>
      <dsp:spPr>
        <a:xfrm>
          <a:off x="11524" y="0"/>
          <a:ext cx="2036643" cy="3422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rgbClr val="00B050"/>
              </a:solidFill>
            </a:rPr>
            <a:t>onderneming</a:t>
          </a:r>
        </a:p>
      </dsp:txBody>
      <dsp:txXfrm>
        <a:off x="11524" y="0"/>
        <a:ext cx="2036643" cy="1026816"/>
      </dsp:txXfrm>
    </dsp:sp>
    <dsp:sp modelId="{F5F7DE79-697A-427D-BCDC-92A6BA90650D}">
      <dsp:nvSpPr>
        <dsp:cNvPr id="0" name=""/>
        <dsp:cNvSpPr/>
      </dsp:nvSpPr>
      <dsp:spPr>
        <a:xfrm>
          <a:off x="391287" y="1027819"/>
          <a:ext cx="1256295" cy="1031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taxonomie</a:t>
          </a:r>
        </a:p>
      </dsp:txBody>
      <dsp:txXfrm>
        <a:off x="421513" y="1058045"/>
        <a:ext cx="1195843" cy="971545"/>
      </dsp:txXfrm>
    </dsp:sp>
    <dsp:sp modelId="{3FA29D38-B3E6-4DAC-80DC-0E7D47A88699}">
      <dsp:nvSpPr>
        <dsp:cNvPr id="0" name=""/>
        <dsp:cNvSpPr/>
      </dsp:nvSpPr>
      <dsp:spPr>
        <a:xfrm>
          <a:off x="391287" y="2218585"/>
          <a:ext cx="1256295" cy="1031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NFRD/CSRD</a:t>
          </a:r>
        </a:p>
      </dsp:txBody>
      <dsp:txXfrm>
        <a:off x="421513" y="2248811"/>
        <a:ext cx="1195843" cy="971545"/>
      </dsp:txXfrm>
    </dsp:sp>
    <dsp:sp modelId="{713FDEC5-AF30-4813-B6F2-FA83A8004DA2}">
      <dsp:nvSpPr>
        <dsp:cNvPr id="0" name=""/>
        <dsp:cNvSpPr/>
      </dsp:nvSpPr>
      <dsp:spPr>
        <a:xfrm>
          <a:off x="2172321" y="0"/>
          <a:ext cx="1570369" cy="3422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product</a:t>
          </a:r>
        </a:p>
      </dsp:txBody>
      <dsp:txXfrm>
        <a:off x="2172321" y="0"/>
        <a:ext cx="1570369" cy="1026816"/>
      </dsp:txXfrm>
    </dsp:sp>
    <dsp:sp modelId="{2208194D-01A6-4BCB-8549-A7F618680363}">
      <dsp:nvSpPr>
        <dsp:cNvPr id="0" name=""/>
        <dsp:cNvSpPr/>
      </dsp:nvSpPr>
      <dsp:spPr>
        <a:xfrm>
          <a:off x="2309016" y="1508282"/>
          <a:ext cx="1256295" cy="1031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SFDR</a:t>
          </a:r>
        </a:p>
      </dsp:txBody>
      <dsp:txXfrm>
        <a:off x="2339242" y="1538508"/>
        <a:ext cx="1195843" cy="971545"/>
      </dsp:txXfrm>
    </dsp:sp>
    <dsp:sp modelId="{A43DB7FD-EBAB-4EC8-AD81-E6AC00E66FD9}">
      <dsp:nvSpPr>
        <dsp:cNvPr id="0" name=""/>
        <dsp:cNvSpPr/>
      </dsp:nvSpPr>
      <dsp:spPr>
        <a:xfrm>
          <a:off x="6326599" y="2160096"/>
          <a:ext cx="1256295" cy="1031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356825" y="2190322"/>
        <a:ext cx="1195843" cy="971545"/>
      </dsp:txXfrm>
    </dsp:sp>
    <dsp:sp modelId="{CE54FEAE-C5B5-436D-8F27-685DDFE96C70}">
      <dsp:nvSpPr>
        <dsp:cNvPr id="0" name=""/>
        <dsp:cNvSpPr/>
      </dsp:nvSpPr>
      <dsp:spPr>
        <a:xfrm>
          <a:off x="3843681" y="0"/>
          <a:ext cx="2254265" cy="3422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dienstverlener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distributeur</a:t>
          </a:r>
        </a:p>
      </dsp:txBody>
      <dsp:txXfrm>
        <a:off x="3843681" y="0"/>
        <a:ext cx="2254265" cy="1026816"/>
      </dsp:txXfrm>
    </dsp:sp>
    <dsp:sp modelId="{D2375FAC-F184-4CF4-A31B-0BEB7979AD60}">
      <dsp:nvSpPr>
        <dsp:cNvPr id="0" name=""/>
        <dsp:cNvSpPr/>
      </dsp:nvSpPr>
      <dsp:spPr>
        <a:xfrm>
          <a:off x="4342666" y="1027819"/>
          <a:ext cx="1256295" cy="1031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SFDR</a:t>
          </a:r>
        </a:p>
      </dsp:txBody>
      <dsp:txXfrm>
        <a:off x="4372892" y="1058045"/>
        <a:ext cx="1195843" cy="971545"/>
      </dsp:txXfrm>
    </dsp:sp>
    <dsp:sp modelId="{86D7404B-5E43-4A51-AB3F-16DDB2647F91}">
      <dsp:nvSpPr>
        <dsp:cNvPr id="0" name=""/>
        <dsp:cNvSpPr/>
      </dsp:nvSpPr>
      <dsp:spPr>
        <a:xfrm>
          <a:off x="4342666" y="2218585"/>
          <a:ext cx="1256295" cy="1031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MiFID</a:t>
          </a:r>
        </a:p>
      </dsp:txBody>
      <dsp:txXfrm>
        <a:off x="4372892" y="2248811"/>
        <a:ext cx="1195843" cy="971545"/>
      </dsp:txXfrm>
    </dsp:sp>
    <dsp:sp modelId="{69A1E4D3-CF9D-4BB0-9D2F-C22F8E2B0831}">
      <dsp:nvSpPr>
        <dsp:cNvPr id="0" name=""/>
        <dsp:cNvSpPr/>
      </dsp:nvSpPr>
      <dsp:spPr>
        <a:xfrm>
          <a:off x="6216838" y="0"/>
          <a:ext cx="1570369" cy="3422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>
              <a:solidFill>
                <a:srgbClr val="00B050"/>
              </a:solidFill>
            </a:rPr>
            <a:t>investeerder</a:t>
          </a:r>
        </a:p>
      </dsp:txBody>
      <dsp:txXfrm>
        <a:off x="6216838" y="0"/>
        <a:ext cx="1570369" cy="10268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7DA99-6713-4AE2-B1AA-E780D1E3655E}">
      <dsp:nvSpPr>
        <dsp:cNvPr id="0" name=""/>
        <dsp:cNvSpPr/>
      </dsp:nvSpPr>
      <dsp:spPr>
        <a:xfrm>
          <a:off x="2579" y="334693"/>
          <a:ext cx="2515195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Auditor</a:t>
          </a:r>
          <a:endParaRPr lang="en-US" sz="1500" kern="1200" dirty="0"/>
        </a:p>
      </dsp:txBody>
      <dsp:txXfrm>
        <a:off x="2579" y="334693"/>
        <a:ext cx="2515195" cy="432000"/>
      </dsp:txXfrm>
    </dsp:sp>
    <dsp:sp modelId="{6E16F80B-7EB7-4413-8476-6D1A5D2F9DDB}">
      <dsp:nvSpPr>
        <dsp:cNvPr id="0" name=""/>
        <dsp:cNvSpPr/>
      </dsp:nvSpPr>
      <dsp:spPr>
        <a:xfrm>
          <a:off x="2579" y="766693"/>
          <a:ext cx="2515195" cy="31293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Existence check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dirty="0"/>
            <a:t>Is de </a:t>
          </a:r>
          <a:r>
            <a:rPr lang="en-US" sz="1500" i="1" kern="1200" dirty="0" err="1"/>
            <a:t>vereiste</a:t>
          </a:r>
          <a:r>
            <a:rPr lang="en-US" sz="1500" i="1" kern="1200" dirty="0"/>
            <a:t> </a:t>
          </a:r>
          <a:r>
            <a:rPr lang="en-US" sz="1500" i="1" kern="1200" dirty="0" err="1"/>
            <a:t>informatie</a:t>
          </a:r>
          <a:r>
            <a:rPr lang="en-US" sz="1500" i="1" kern="1200" dirty="0"/>
            <a:t> </a:t>
          </a:r>
          <a:r>
            <a:rPr lang="en-US" sz="1500" i="1" kern="1200" dirty="0" err="1"/>
            <a:t>opgenomen</a:t>
          </a:r>
          <a:r>
            <a:rPr lang="en-US" sz="1500" i="1" kern="1200" dirty="0"/>
            <a:t> in de NFI-</a:t>
          </a:r>
          <a:r>
            <a:rPr lang="en-US" sz="1500" i="1" kern="1200" dirty="0" err="1"/>
            <a:t>verklaring</a:t>
          </a:r>
          <a:r>
            <a:rPr lang="en-US" sz="1500" i="1" kern="1200" dirty="0"/>
            <a:t>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Consistency check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dirty="0"/>
            <a:t>Is de </a:t>
          </a:r>
          <a:r>
            <a:rPr lang="en-US" sz="1500" i="1" kern="1200" dirty="0" err="1"/>
            <a:t>informatie</a:t>
          </a:r>
          <a:r>
            <a:rPr lang="en-US" sz="1500" i="1" kern="1200" dirty="0"/>
            <a:t> in </a:t>
          </a:r>
          <a:r>
            <a:rPr lang="en-US" sz="1500" i="1" kern="1200" dirty="0" err="1"/>
            <a:t>lijn</a:t>
          </a:r>
          <a:r>
            <a:rPr lang="en-US" sz="1500" i="1" kern="1200" dirty="0"/>
            <a:t> met de </a:t>
          </a:r>
          <a:r>
            <a:rPr lang="en-US" sz="1500" i="1" kern="1200" dirty="0" err="1"/>
            <a:t>financiële</a:t>
          </a:r>
          <a:r>
            <a:rPr lang="en-US" sz="1500" i="1" kern="1200" dirty="0"/>
            <a:t> </a:t>
          </a:r>
          <a:r>
            <a:rPr lang="en-US" sz="1500" i="1" kern="1200" dirty="0" err="1"/>
            <a:t>informatie</a:t>
          </a:r>
          <a:r>
            <a:rPr lang="en-US" sz="1500" i="1" kern="1200" dirty="0"/>
            <a:t>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500" kern="1200" dirty="0"/>
            <a:t>Van </a:t>
          </a:r>
          <a:r>
            <a:rPr lang="fr-BE" sz="1500" kern="1200" dirty="0" err="1"/>
            <a:t>een</a:t>
          </a:r>
          <a:r>
            <a:rPr lang="fr-BE" sz="1500" kern="1200" dirty="0"/>
            <a:t> </a:t>
          </a:r>
          <a:r>
            <a:rPr lang="fr-BE" sz="1500" kern="1200" dirty="0" err="1"/>
            <a:t>beperkte</a:t>
          </a:r>
          <a:r>
            <a:rPr lang="fr-BE" sz="1500" kern="1200" dirty="0"/>
            <a:t> mate van </a:t>
          </a:r>
          <a:r>
            <a:rPr lang="fr-BE" sz="1500" kern="1200" dirty="0" err="1"/>
            <a:t>zekerheid</a:t>
          </a:r>
          <a:r>
            <a:rPr lang="fr-BE" sz="1500" kern="1200" dirty="0"/>
            <a:t> (</a:t>
          </a:r>
          <a:r>
            <a:rPr lang="fr-BE" sz="1500" i="1" kern="1200" dirty="0" err="1"/>
            <a:t>limited</a:t>
          </a:r>
          <a:r>
            <a:rPr lang="fr-BE" sz="1500" i="1" kern="1200" dirty="0"/>
            <a:t> assurance)</a:t>
          </a:r>
          <a:r>
            <a:rPr lang="fr-BE" sz="1500" kern="1200" dirty="0"/>
            <a:t> </a:t>
          </a:r>
          <a:r>
            <a:rPr lang="en-US" sz="1500" kern="1200" dirty="0" err="1"/>
            <a:t>naar</a:t>
          </a:r>
          <a:r>
            <a:rPr lang="en-US" sz="1500" kern="1200" dirty="0"/>
            <a:t> </a:t>
          </a:r>
          <a:r>
            <a:rPr lang="en-US" sz="1500" kern="1200" dirty="0" err="1"/>
            <a:t>een</a:t>
          </a:r>
          <a:r>
            <a:rPr lang="en-US" sz="1500" kern="1200" dirty="0"/>
            <a:t> </a:t>
          </a:r>
          <a:r>
            <a:rPr lang="en-US" sz="1500" kern="1200" dirty="0" err="1"/>
            <a:t>redelijke</a:t>
          </a:r>
          <a:r>
            <a:rPr lang="en-US" sz="1500" kern="1200" dirty="0"/>
            <a:t> mate van </a:t>
          </a:r>
          <a:r>
            <a:rPr lang="en-US" sz="1500" kern="1200" dirty="0" err="1"/>
            <a:t>zekerheid</a:t>
          </a:r>
          <a:r>
            <a:rPr lang="en-US" sz="1500" kern="1200" dirty="0"/>
            <a:t> (</a:t>
          </a:r>
          <a:r>
            <a:rPr lang="en-US" sz="1500" i="1" kern="1200" dirty="0"/>
            <a:t>reasonable assurance) </a:t>
          </a:r>
          <a:r>
            <a:rPr lang="en-US" sz="1500" i="0" kern="1200" dirty="0"/>
            <a:t>i</a:t>
          </a:r>
          <a:r>
            <a:rPr lang="en-US" sz="1500" kern="1200" dirty="0"/>
            <a:t>n </a:t>
          </a:r>
          <a:r>
            <a:rPr lang="en-US" sz="1500" kern="1200" dirty="0" err="1"/>
            <a:t>een</a:t>
          </a:r>
          <a:r>
            <a:rPr lang="en-US" sz="1500" kern="1200" dirty="0"/>
            <a:t> </a:t>
          </a:r>
          <a:r>
            <a:rPr lang="en-US" sz="1500" kern="1200" dirty="0" err="1"/>
            <a:t>volgende</a:t>
          </a:r>
          <a:r>
            <a:rPr lang="en-US" sz="1500" kern="1200" dirty="0"/>
            <a:t> </a:t>
          </a:r>
          <a:r>
            <a:rPr lang="en-US" sz="1500" kern="1200" dirty="0" err="1"/>
            <a:t>fase</a:t>
          </a:r>
          <a:endParaRPr lang="en-US" sz="1500" kern="1200" dirty="0"/>
        </a:p>
      </dsp:txBody>
      <dsp:txXfrm>
        <a:off x="2579" y="766693"/>
        <a:ext cx="2515195" cy="3129300"/>
      </dsp:txXfrm>
    </dsp:sp>
    <dsp:sp modelId="{444FC61A-325D-406B-88AA-CE32A915A833}">
      <dsp:nvSpPr>
        <dsp:cNvPr id="0" name=""/>
        <dsp:cNvSpPr/>
      </dsp:nvSpPr>
      <dsp:spPr>
        <a:xfrm>
          <a:off x="2869902" y="334693"/>
          <a:ext cx="2515195" cy="432000"/>
        </a:xfrm>
        <a:prstGeom prst="rect">
          <a:avLst/>
        </a:prstGeom>
        <a:solidFill>
          <a:schemeClr val="accent2">
            <a:hueOff val="-4050028"/>
            <a:satOff val="40000"/>
            <a:lumOff val="-5000"/>
            <a:alphaOff val="0"/>
          </a:schemeClr>
        </a:solidFill>
        <a:ln w="25400" cap="flat" cmpd="sng" algn="ctr">
          <a:solidFill>
            <a:schemeClr val="accent2">
              <a:hueOff val="-4050028"/>
              <a:satOff val="40000"/>
              <a:lumOff val="-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FSMA</a:t>
          </a:r>
        </a:p>
      </dsp:txBody>
      <dsp:txXfrm>
        <a:off x="2869902" y="334693"/>
        <a:ext cx="2515195" cy="432000"/>
      </dsp:txXfrm>
    </dsp:sp>
    <dsp:sp modelId="{8A3E97AD-AD46-404C-8E48-BF9D814975ED}">
      <dsp:nvSpPr>
        <dsp:cNvPr id="0" name=""/>
        <dsp:cNvSpPr/>
      </dsp:nvSpPr>
      <dsp:spPr>
        <a:xfrm>
          <a:off x="2869902" y="766693"/>
          <a:ext cx="2515195" cy="3129300"/>
        </a:xfrm>
        <a:prstGeom prst="rect">
          <a:avLst/>
        </a:prstGeom>
        <a:solidFill>
          <a:schemeClr val="accent2">
            <a:tint val="40000"/>
            <a:alpha val="90000"/>
            <a:hueOff val="-3993747"/>
            <a:satOff val="16731"/>
            <a:lumOff val="67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3993747"/>
              <a:satOff val="16731"/>
              <a:lumOff val="6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/>
            <a:t>Toezicht</a:t>
          </a:r>
          <a:r>
            <a:rPr lang="en-US" sz="1500" kern="1200" dirty="0"/>
            <a:t> op de </a:t>
          </a:r>
          <a:r>
            <a:rPr lang="en-US" sz="1500" kern="1200" dirty="0" err="1"/>
            <a:t>informatie</a:t>
          </a:r>
          <a:r>
            <a:rPr lang="en-US" sz="1500" kern="1200" dirty="0"/>
            <a:t> van </a:t>
          </a:r>
          <a:r>
            <a:rPr lang="en-US" sz="1500" kern="1200" dirty="0" err="1"/>
            <a:t>genoteerde</a:t>
          </a:r>
          <a:r>
            <a:rPr lang="en-US" sz="1500" kern="1200" dirty="0"/>
            <a:t> </a:t>
          </a:r>
          <a:r>
            <a:rPr lang="en-US" sz="1500" kern="1200" dirty="0" err="1"/>
            <a:t>vennootschappen</a:t>
          </a:r>
          <a:r>
            <a:rPr lang="en-US" sz="1500" kern="1200" dirty="0"/>
            <a:t>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NFI-</a:t>
          </a:r>
          <a:r>
            <a:rPr lang="en-US" sz="1500" kern="1200" dirty="0" err="1"/>
            <a:t>verklaring</a:t>
          </a:r>
          <a:r>
            <a:rPr lang="en-US" sz="1500" kern="1200" dirty="0"/>
            <a:t> </a:t>
          </a:r>
          <a:r>
            <a:rPr lang="en-US" sz="1500" kern="1200" dirty="0" err="1"/>
            <a:t>maakt</a:t>
          </a:r>
          <a:r>
            <a:rPr lang="en-US" sz="1500" kern="1200" dirty="0"/>
            <a:t> </a:t>
          </a:r>
          <a:r>
            <a:rPr lang="en-US" sz="1500" kern="1200" dirty="0" err="1"/>
            <a:t>deel</a:t>
          </a:r>
          <a:r>
            <a:rPr lang="en-US" sz="1500" kern="1200" dirty="0"/>
            <a:t> </a:t>
          </a:r>
          <a:r>
            <a:rPr lang="en-US" sz="1500" kern="1200" dirty="0" err="1"/>
            <a:t>uit</a:t>
          </a:r>
          <a:r>
            <a:rPr lang="en-US" sz="1500" kern="1200" dirty="0"/>
            <a:t> van het </a:t>
          </a:r>
          <a:r>
            <a:rPr lang="en-US" sz="1500" kern="1200" dirty="0" err="1"/>
            <a:t>jaarverslag</a:t>
          </a:r>
          <a:r>
            <a:rPr lang="en-US" sz="1500" kern="1200" dirty="0"/>
            <a:t>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solidFill>
                <a:srgbClr val="0070C0"/>
              </a:solidFill>
              <a:hlinkClick xmlns:r="http://schemas.openxmlformats.org/officeDocument/2006/relationships" r:id="rId1"/>
            </a:rPr>
            <a:t>Best practices </a:t>
          </a:r>
          <a:r>
            <a:rPr lang="en-US" sz="1500" kern="1200" dirty="0" err="1">
              <a:solidFill>
                <a:srgbClr val="0070C0"/>
              </a:solidFill>
            </a:rPr>
            <a:t>voor</a:t>
          </a:r>
          <a:r>
            <a:rPr lang="en-US" sz="1500" kern="1200" dirty="0">
              <a:solidFill>
                <a:srgbClr val="0070C0"/>
              </a:solidFill>
            </a:rPr>
            <a:t> de </a:t>
          </a:r>
          <a:r>
            <a:rPr lang="en-US" sz="1500" kern="1200" dirty="0" err="1">
              <a:solidFill>
                <a:srgbClr val="0070C0"/>
              </a:solidFill>
            </a:rPr>
            <a:t>opstelling</a:t>
          </a:r>
          <a:r>
            <a:rPr lang="en-US" sz="1500" kern="1200" dirty="0">
              <a:solidFill>
                <a:srgbClr val="0070C0"/>
              </a:solidFill>
            </a:rPr>
            <a:t> van NFI-</a:t>
          </a:r>
          <a:r>
            <a:rPr lang="en-US" sz="1500" kern="1200" dirty="0" err="1">
              <a:solidFill>
                <a:srgbClr val="0070C0"/>
              </a:solidFill>
            </a:rPr>
            <a:t>verklaring</a:t>
          </a:r>
          <a:r>
            <a:rPr lang="en-US" sz="1500" kern="1200" dirty="0">
              <a:solidFill>
                <a:srgbClr val="0070C0"/>
              </a:solidFill>
            </a:rPr>
            <a:t> </a:t>
          </a:r>
          <a:r>
            <a:rPr lang="en-US" sz="1500" kern="1200" dirty="0" err="1">
              <a:solidFill>
                <a:srgbClr val="0070C0"/>
              </a:solidFill>
            </a:rPr>
            <a:t>zijn</a:t>
          </a:r>
          <a:r>
            <a:rPr lang="en-US" sz="1500" kern="1200" dirty="0">
              <a:solidFill>
                <a:srgbClr val="0070C0"/>
              </a:solidFill>
            </a:rPr>
            <a:t> </a:t>
          </a:r>
          <a:r>
            <a:rPr lang="en-US" sz="1500" kern="1200" dirty="0" err="1">
              <a:solidFill>
                <a:srgbClr val="0070C0"/>
              </a:solidFill>
            </a:rPr>
            <a:t>beschikbaar</a:t>
          </a:r>
          <a:r>
            <a:rPr lang="en-US" sz="1500" kern="1200" dirty="0">
              <a:solidFill>
                <a:srgbClr val="0070C0"/>
              </a:solidFill>
            </a:rPr>
            <a:t>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/>
            <a:t>Verdere</a:t>
          </a:r>
          <a:r>
            <a:rPr lang="en-US" sz="1500" kern="1200" dirty="0"/>
            <a:t> FSMA-guidance </a:t>
          </a:r>
          <a:r>
            <a:rPr lang="en-US" sz="1500" kern="1200" dirty="0" err="1"/>
            <a:t>zal</a:t>
          </a:r>
          <a:r>
            <a:rPr lang="en-US" sz="1500" kern="1200" dirty="0"/>
            <a:t> (</a:t>
          </a:r>
          <a:r>
            <a:rPr lang="en-US" sz="1500" kern="1200" dirty="0" err="1"/>
            <a:t>binnenkort</a:t>
          </a:r>
          <a:r>
            <a:rPr lang="en-US" sz="1500" kern="1200" dirty="0"/>
            <a:t>) </a:t>
          </a:r>
          <a:r>
            <a:rPr lang="en-US" sz="1500" kern="1200" dirty="0" err="1"/>
            <a:t>beschikbaar</a:t>
          </a:r>
          <a:r>
            <a:rPr lang="en-US" sz="1500" kern="1200" dirty="0"/>
            <a:t> </a:t>
          </a:r>
          <a:r>
            <a:rPr lang="en-US" sz="1500" kern="1200" dirty="0" err="1"/>
            <a:t>zijn</a:t>
          </a:r>
          <a:r>
            <a:rPr lang="en-US" sz="1500" kern="1200" dirty="0"/>
            <a:t>. </a:t>
          </a:r>
        </a:p>
      </dsp:txBody>
      <dsp:txXfrm>
        <a:off x="2869902" y="766693"/>
        <a:ext cx="2515195" cy="3129300"/>
      </dsp:txXfrm>
    </dsp:sp>
    <dsp:sp modelId="{266940C1-43F3-4F91-AE7C-028FF4CE5EDC}">
      <dsp:nvSpPr>
        <dsp:cNvPr id="0" name=""/>
        <dsp:cNvSpPr/>
      </dsp:nvSpPr>
      <dsp:spPr>
        <a:xfrm>
          <a:off x="5737225" y="334693"/>
          <a:ext cx="2515195" cy="432000"/>
        </a:xfrm>
        <a:prstGeom prst="rect">
          <a:avLst/>
        </a:prstGeom>
        <a:solidFill>
          <a:schemeClr val="accent2">
            <a:hueOff val="-8100057"/>
            <a:satOff val="80000"/>
            <a:lumOff val="-10000"/>
            <a:alphaOff val="0"/>
          </a:schemeClr>
        </a:solidFill>
        <a:ln w="25400" cap="flat" cmpd="sng" algn="ctr">
          <a:solidFill>
            <a:schemeClr val="accent2">
              <a:hueOff val="-8100057"/>
              <a:satOff val="80000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ESMA</a:t>
          </a:r>
        </a:p>
      </dsp:txBody>
      <dsp:txXfrm>
        <a:off x="5737225" y="334693"/>
        <a:ext cx="2515195" cy="432000"/>
      </dsp:txXfrm>
    </dsp:sp>
    <dsp:sp modelId="{DA49B4C6-EBC0-4ECB-A208-7698A3901D83}">
      <dsp:nvSpPr>
        <dsp:cNvPr id="0" name=""/>
        <dsp:cNvSpPr/>
      </dsp:nvSpPr>
      <dsp:spPr>
        <a:xfrm>
          <a:off x="5737225" y="766693"/>
          <a:ext cx="2515195" cy="3129300"/>
        </a:xfrm>
        <a:prstGeom prst="rect">
          <a:avLst/>
        </a:prstGeom>
        <a:solidFill>
          <a:schemeClr val="accent2">
            <a:tint val="40000"/>
            <a:alpha val="90000"/>
            <a:hueOff val="-7987495"/>
            <a:satOff val="33463"/>
            <a:lumOff val="135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7987495"/>
              <a:satOff val="33463"/>
              <a:lumOff val="13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/>
            <a:t>Toezichtsconvergentie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500" kern="1200" dirty="0"/>
            <a:t>Richtsnoeren inzake toezicht op duurzaamheids-rapportering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500" kern="1200" dirty="0"/>
            <a:t>Lopende reflectie over de aard en diepgang van het toezicht op duurzaamheids-informatie </a:t>
          </a:r>
          <a:endParaRPr lang="en-US" sz="1500" kern="1200" dirty="0"/>
        </a:p>
      </dsp:txBody>
      <dsp:txXfrm>
        <a:off x="5737225" y="766693"/>
        <a:ext cx="2515195" cy="31293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C3C13-947B-474F-8D61-E3DB1E383302}">
      <dsp:nvSpPr>
        <dsp:cNvPr id="0" name=""/>
        <dsp:cNvSpPr/>
      </dsp:nvSpPr>
      <dsp:spPr>
        <a:xfrm>
          <a:off x="40" y="4426"/>
          <a:ext cx="3857438" cy="1418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kern="1200" dirty="0">
              <a:solidFill>
                <a:schemeClr val="bg1"/>
              </a:solidFill>
            </a:rPr>
            <a:t>Entity level (website):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40" y="4426"/>
        <a:ext cx="3857438" cy="1418503"/>
      </dsp:txXfrm>
    </dsp:sp>
    <dsp:sp modelId="{0387D324-EDF2-5D4A-9662-A22B31323A73}">
      <dsp:nvSpPr>
        <dsp:cNvPr id="0" name=""/>
        <dsp:cNvSpPr/>
      </dsp:nvSpPr>
      <dsp:spPr>
        <a:xfrm>
          <a:off x="40" y="1422929"/>
          <a:ext cx="3857438" cy="28033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tx1"/>
              </a:solidFill>
            </a:rPr>
            <a:t>Policies on integration of sustainability risks in investment decisions and advice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chemeClr val="tx1"/>
              </a:solidFill>
            </a:rPr>
            <a:t>Adverse sustainability risks at entity level</a:t>
          </a:r>
          <a:endParaRPr lang="en-US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tx1"/>
              </a:solidFill>
            </a:rPr>
            <a:t>Remuneration policy </a:t>
          </a:r>
        </a:p>
      </dsp:txBody>
      <dsp:txXfrm>
        <a:off x="40" y="1422929"/>
        <a:ext cx="3857438" cy="2803331"/>
      </dsp:txXfrm>
    </dsp:sp>
    <dsp:sp modelId="{6DE54490-A232-6D43-AA05-24BC97DF0489}">
      <dsp:nvSpPr>
        <dsp:cNvPr id="0" name=""/>
        <dsp:cNvSpPr/>
      </dsp:nvSpPr>
      <dsp:spPr>
        <a:xfrm>
          <a:off x="4397520" y="4426"/>
          <a:ext cx="3857438" cy="1418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b="1" kern="1200" dirty="0">
            <a:solidFill>
              <a:srgbClr val="FF0000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>
              <a:solidFill>
                <a:schemeClr val="bg1"/>
              </a:solidFill>
            </a:rPr>
            <a:t>Product level (precontractual information):</a:t>
          </a:r>
          <a:endParaRPr lang="en-US" sz="2400" kern="1200" dirty="0">
            <a:solidFill>
              <a:schemeClr val="bg1"/>
            </a:solidFill>
          </a:endParaRP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bg1"/>
            </a:solidFill>
          </a:endParaRPr>
        </a:p>
      </dsp:txBody>
      <dsp:txXfrm>
        <a:off x="4397520" y="4426"/>
        <a:ext cx="3857438" cy="1418503"/>
      </dsp:txXfrm>
    </dsp:sp>
    <dsp:sp modelId="{D2A5849F-E23A-8C44-BCD8-968DF3FE02A9}">
      <dsp:nvSpPr>
        <dsp:cNvPr id="0" name=""/>
        <dsp:cNvSpPr/>
      </dsp:nvSpPr>
      <dsp:spPr>
        <a:xfrm>
          <a:off x="4397520" y="1422929"/>
          <a:ext cx="3857438" cy="28033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tx1"/>
              </a:solidFill>
            </a:rPr>
            <a:t>Impact of sustainability risks on returns of financial products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chemeClr val="tx1"/>
              </a:solidFill>
            </a:rPr>
            <a:t>Adverse sustainability impact at product level</a:t>
          </a:r>
          <a:endParaRPr lang="en-US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tx1"/>
              </a:solidFill>
            </a:rPr>
            <a:t>Characteristics, objectives, benchmarks of ESG products and products with a “sustainable investment” objective</a:t>
          </a:r>
        </a:p>
      </dsp:txBody>
      <dsp:txXfrm>
        <a:off x="4397520" y="1422929"/>
        <a:ext cx="3857438" cy="28033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B2185-052D-4AE3-AC48-05B5E794BB6A}">
      <dsp:nvSpPr>
        <dsp:cNvPr id="0" name=""/>
        <dsp:cNvSpPr/>
      </dsp:nvSpPr>
      <dsp:spPr>
        <a:xfrm>
          <a:off x="3776" y="421575"/>
          <a:ext cx="1994740" cy="234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318BA-9048-49AE-AAFA-7FA745ACD2D4}">
      <dsp:nvSpPr>
        <dsp:cNvPr id="0" name=""/>
        <dsp:cNvSpPr/>
      </dsp:nvSpPr>
      <dsp:spPr>
        <a:xfrm>
          <a:off x="3776" y="509710"/>
          <a:ext cx="146540" cy="1465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C89F8-EE06-411D-9C8E-16B460CC6A8B}">
      <dsp:nvSpPr>
        <dsp:cNvPr id="0" name=""/>
        <dsp:cNvSpPr/>
      </dsp:nvSpPr>
      <dsp:spPr>
        <a:xfrm>
          <a:off x="3776" y="0"/>
          <a:ext cx="1994740" cy="42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/>
            <a:t>EN</a:t>
          </a:r>
        </a:p>
      </dsp:txBody>
      <dsp:txXfrm>
        <a:off x="3776" y="0"/>
        <a:ext cx="1994740" cy="421575"/>
      </dsp:txXfrm>
    </dsp:sp>
    <dsp:sp modelId="{7A650547-E496-411C-B982-29060CC0600A}">
      <dsp:nvSpPr>
        <dsp:cNvPr id="0" name=""/>
        <dsp:cNvSpPr/>
      </dsp:nvSpPr>
      <dsp:spPr>
        <a:xfrm>
          <a:off x="3776" y="851292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0B22A-C5AA-420E-A3C3-007184011B48}">
      <dsp:nvSpPr>
        <dsp:cNvPr id="0" name=""/>
        <dsp:cNvSpPr/>
      </dsp:nvSpPr>
      <dsp:spPr>
        <a:xfrm>
          <a:off x="143408" y="753771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Sustainability factor</a:t>
          </a:r>
        </a:p>
      </dsp:txBody>
      <dsp:txXfrm>
        <a:off x="143408" y="753771"/>
        <a:ext cx="1855109" cy="341578"/>
      </dsp:txXfrm>
    </dsp:sp>
    <dsp:sp modelId="{F116579B-83C0-4303-99F9-DE008DF7A596}">
      <dsp:nvSpPr>
        <dsp:cNvPr id="0" name=""/>
        <dsp:cNvSpPr/>
      </dsp:nvSpPr>
      <dsp:spPr>
        <a:xfrm>
          <a:off x="3776" y="1192871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11541"/>
              <a:satOff val="3077"/>
              <a:lumOff val="-3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025DF-9A52-41C7-A59F-4087F47FC03B}">
      <dsp:nvSpPr>
        <dsp:cNvPr id="0" name=""/>
        <dsp:cNvSpPr/>
      </dsp:nvSpPr>
      <dsp:spPr>
        <a:xfrm>
          <a:off x="143408" y="1095350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Sustainable investment</a:t>
          </a:r>
        </a:p>
      </dsp:txBody>
      <dsp:txXfrm>
        <a:off x="143408" y="1095350"/>
        <a:ext cx="1855109" cy="341578"/>
      </dsp:txXfrm>
    </dsp:sp>
    <dsp:sp modelId="{CF55D95D-2F20-4F52-AA92-1097E23C7774}">
      <dsp:nvSpPr>
        <dsp:cNvPr id="0" name=""/>
        <dsp:cNvSpPr/>
      </dsp:nvSpPr>
      <dsp:spPr>
        <a:xfrm>
          <a:off x="3776" y="1534450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23081"/>
              <a:satOff val="6154"/>
              <a:lumOff val="-7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A38EB-FF15-4607-AE74-67AB6B43FB38}">
      <dsp:nvSpPr>
        <dsp:cNvPr id="0" name=""/>
        <dsp:cNvSpPr/>
      </dsp:nvSpPr>
      <dsp:spPr>
        <a:xfrm>
          <a:off x="143408" y="1436929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Sustainability risk</a:t>
          </a:r>
        </a:p>
      </dsp:txBody>
      <dsp:txXfrm>
        <a:off x="143408" y="1436929"/>
        <a:ext cx="1855109" cy="341578"/>
      </dsp:txXfrm>
    </dsp:sp>
    <dsp:sp modelId="{070E05D1-5D55-43C4-82A0-F264EBAFCF45}">
      <dsp:nvSpPr>
        <dsp:cNvPr id="0" name=""/>
        <dsp:cNvSpPr/>
      </dsp:nvSpPr>
      <dsp:spPr>
        <a:xfrm>
          <a:off x="3776" y="1876028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934622"/>
              <a:satOff val="9231"/>
              <a:lumOff val="-11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DF798-79DA-404D-AC36-CF94747A5F9A}">
      <dsp:nvSpPr>
        <dsp:cNvPr id="0" name=""/>
        <dsp:cNvSpPr/>
      </dsp:nvSpPr>
      <dsp:spPr>
        <a:xfrm>
          <a:off x="143408" y="1778507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Sustainability preferences</a:t>
          </a:r>
        </a:p>
      </dsp:txBody>
      <dsp:txXfrm>
        <a:off x="143408" y="1778507"/>
        <a:ext cx="1855109" cy="341578"/>
      </dsp:txXfrm>
    </dsp:sp>
    <dsp:sp modelId="{BD29B4F5-46D2-489E-9ACA-BC71ED77A83F}">
      <dsp:nvSpPr>
        <dsp:cNvPr id="0" name=""/>
        <dsp:cNvSpPr/>
      </dsp:nvSpPr>
      <dsp:spPr>
        <a:xfrm>
          <a:off x="3776" y="2217607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246163"/>
              <a:satOff val="12308"/>
              <a:lumOff val="-1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BBA6A-6856-47EA-B892-F2A205B74B4A}">
      <dsp:nvSpPr>
        <dsp:cNvPr id="0" name=""/>
        <dsp:cNvSpPr/>
      </dsp:nvSpPr>
      <dsp:spPr>
        <a:xfrm>
          <a:off x="143408" y="2120086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Environmental objective</a:t>
          </a:r>
        </a:p>
      </dsp:txBody>
      <dsp:txXfrm>
        <a:off x="143408" y="2120086"/>
        <a:ext cx="1855109" cy="341578"/>
      </dsp:txXfrm>
    </dsp:sp>
    <dsp:sp modelId="{6B4B0E17-DBED-4FD0-B6AC-B0A2AF851C93}">
      <dsp:nvSpPr>
        <dsp:cNvPr id="0" name=""/>
        <dsp:cNvSpPr/>
      </dsp:nvSpPr>
      <dsp:spPr>
        <a:xfrm>
          <a:off x="3776" y="2559186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557703"/>
              <a:satOff val="15385"/>
              <a:lumOff val="-19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7C5F8-81A3-415F-ABD6-492B19A6BD37}">
      <dsp:nvSpPr>
        <dsp:cNvPr id="0" name=""/>
        <dsp:cNvSpPr/>
      </dsp:nvSpPr>
      <dsp:spPr>
        <a:xfrm>
          <a:off x="143408" y="2461665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Environmentally sustainable economic activity</a:t>
          </a:r>
        </a:p>
      </dsp:txBody>
      <dsp:txXfrm>
        <a:off x="143408" y="2461665"/>
        <a:ext cx="1855109" cy="341578"/>
      </dsp:txXfrm>
    </dsp:sp>
    <dsp:sp modelId="{E12F370E-755F-4980-9316-0F564D14276D}">
      <dsp:nvSpPr>
        <dsp:cNvPr id="0" name=""/>
        <dsp:cNvSpPr/>
      </dsp:nvSpPr>
      <dsp:spPr>
        <a:xfrm>
          <a:off x="3776" y="2900764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869244"/>
              <a:satOff val="18462"/>
              <a:lumOff val="-23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9FC0A-D1EF-4235-8EE7-A4C272DCE991}">
      <dsp:nvSpPr>
        <dsp:cNvPr id="0" name=""/>
        <dsp:cNvSpPr/>
      </dsp:nvSpPr>
      <dsp:spPr>
        <a:xfrm>
          <a:off x="143408" y="2803244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Environmentally sustainable investment</a:t>
          </a:r>
        </a:p>
      </dsp:txBody>
      <dsp:txXfrm>
        <a:off x="143408" y="2803244"/>
        <a:ext cx="1855109" cy="341578"/>
      </dsp:txXfrm>
    </dsp:sp>
    <dsp:sp modelId="{261BD6CC-9A80-4595-8778-D6401A30B622}">
      <dsp:nvSpPr>
        <dsp:cNvPr id="0" name=""/>
        <dsp:cNvSpPr/>
      </dsp:nvSpPr>
      <dsp:spPr>
        <a:xfrm>
          <a:off x="3776" y="3242343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180785"/>
              <a:satOff val="21538"/>
              <a:lumOff val="-26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73190-4556-492F-9554-930124C79E13}">
      <dsp:nvSpPr>
        <dsp:cNvPr id="0" name=""/>
        <dsp:cNvSpPr/>
      </dsp:nvSpPr>
      <dsp:spPr>
        <a:xfrm>
          <a:off x="143408" y="3144822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Principal adverse impact</a:t>
          </a:r>
        </a:p>
      </dsp:txBody>
      <dsp:txXfrm>
        <a:off x="143408" y="3144822"/>
        <a:ext cx="1855109" cy="341578"/>
      </dsp:txXfrm>
    </dsp:sp>
    <dsp:sp modelId="{942A45CC-2B67-4F45-ABB6-B9EE235C5ADB}">
      <dsp:nvSpPr>
        <dsp:cNvPr id="0" name=""/>
        <dsp:cNvSpPr/>
      </dsp:nvSpPr>
      <dsp:spPr>
        <a:xfrm>
          <a:off x="3776" y="3583922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492325"/>
              <a:satOff val="24615"/>
              <a:lumOff val="-3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A79F7-7837-4C0F-BD3F-6B7F82B5BA42}">
      <dsp:nvSpPr>
        <dsp:cNvPr id="0" name=""/>
        <dsp:cNvSpPr/>
      </dsp:nvSpPr>
      <dsp:spPr>
        <a:xfrm>
          <a:off x="143408" y="3486401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Do no significant harm</a:t>
          </a:r>
        </a:p>
      </dsp:txBody>
      <dsp:txXfrm>
        <a:off x="143408" y="3486401"/>
        <a:ext cx="1855109" cy="341578"/>
      </dsp:txXfrm>
    </dsp:sp>
    <dsp:sp modelId="{79D85276-92F7-46BC-918F-0C555A306B37}">
      <dsp:nvSpPr>
        <dsp:cNvPr id="0" name=""/>
        <dsp:cNvSpPr/>
      </dsp:nvSpPr>
      <dsp:spPr>
        <a:xfrm>
          <a:off x="2098254" y="421575"/>
          <a:ext cx="1994740" cy="234675"/>
        </a:xfrm>
        <a:prstGeom prst="rect">
          <a:avLst/>
        </a:prstGeom>
        <a:solidFill>
          <a:schemeClr val="accent2">
            <a:hueOff val="-4050028"/>
            <a:satOff val="40000"/>
            <a:lumOff val="-5000"/>
            <a:alphaOff val="0"/>
          </a:schemeClr>
        </a:solidFill>
        <a:ln w="25400" cap="flat" cmpd="sng" algn="ctr">
          <a:solidFill>
            <a:schemeClr val="accent2">
              <a:hueOff val="-4050028"/>
              <a:satOff val="40000"/>
              <a:lumOff val="-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130EA-5D2D-4A81-A860-1D3E1634FDCA}">
      <dsp:nvSpPr>
        <dsp:cNvPr id="0" name=""/>
        <dsp:cNvSpPr/>
      </dsp:nvSpPr>
      <dsp:spPr>
        <a:xfrm>
          <a:off x="2098254" y="509710"/>
          <a:ext cx="146540" cy="1465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050028"/>
              <a:satOff val="40000"/>
              <a:lumOff val="-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8DB22-77C8-4A9A-AE65-D35AD312E33A}">
      <dsp:nvSpPr>
        <dsp:cNvPr id="0" name=""/>
        <dsp:cNvSpPr/>
      </dsp:nvSpPr>
      <dsp:spPr>
        <a:xfrm>
          <a:off x="2098254" y="0"/>
          <a:ext cx="1994740" cy="42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/>
            <a:t>NL</a:t>
          </a:r>
        </a:p>
      </dsp:txBody>
      <dsp:txXfrm>
        <a:off x="2098254" y="0"/>
        <a:ext cx="1994740" cy="421575"/>
      </dsp:txXfrm>
    </dsp:sp>
    <dsp:sp modelId="{F44292C0-81D5-450F-8A5F-0DAE5AD5989E}">
      <dsp:nvSpPr>
        <dsp:cNvPr id="0" name=""/>
        <dsp:cNvSpPr/>
      </dsp:nvSpPr>
      <dsp:spPr>
        <a:xfrm>
          <a:off x="2098254" y="851292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803866"/>
              <a:satOff val="27692"/>
              <a:lumOff val="-34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22AAB-300D-4230-9D6C-300CF0E8B4BD}">
      <dsp:nvSpPr>
        <dsp:cNvPr id="0" name=""/>
        <dsp:cNvSpPr/>
      </dsp:nvSpPr>
      <dsp:spPr>
        <a:xfrm>
          <a:off x="2237886" y="753771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Duurzaamheidsfactor</a:t>
          </a:r>
        </a:p>
      </dsp:txBody>
      <dsp:txXfrm>
        <a:off x="2237886" y="753771"/>
        <a:ext cx="1855109" cy="341578"/>
      </dsp:txXfrm>
    </dsp:sp>
    <dsp:sp modelId="{A3029C19-8325-4CB9-9056-D4A41A26A8A8}">
      <dsp:nvSpPr>
        <dsp:cNvPr id="0" name=""/>
        <dsp:cNvSpPr/>
      </dsp:nvSpPr>
      <dsp:spPr>
        <a:xfrm>
          <a:off x="2098254" y="1192871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115407"/>
              <a:satOff val="30769"/>
              <a:lumOff val="-38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47489-0D33-44D1-9198-C24E4DFEA8B2}">
      <dsp:nvSpPr>
        <dsp:cNvPr id="0" name=""/>
        <dsp:cNvSpPr/>
      </dsp:nvSpPr>
      <dsp:spPr>
        <a:xfrm>
          <a:off x="2237886" y="1095350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Duurzame belegging</a:t>
          </a:r>
        </a:p>
      </dsp:txBody>
      <dsp:txXfrm>
        <a:off x="2237886" y="1095350"/>
        <a:ext cx="1855109" cy="341578"/>
      </dsp:txXfrm>
    </dsp:sp>
    <dsp:sp modelId="{85862257-8A6D-4534-9777-1DD786610B6C}">
      <dsp:nvSpPr>
        <dsp:cNvPr id="0" name=""/>
        <dsp:cNvSpPr/>
      </dsp:nvSpPr>
      <dsp:spPr>
        <a:xfrm>
          <a:off x="2098254" y="1534450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426947"/>
              <a:satOff val="33846"/>
              <a:lumOff val="-42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368C6-F445-49DB-8D54-C2E7C6B6BE28}">
      <dsp:nvSpPr>
        <dsp:cNvPr id="0" name=""/>
        <dsp:cNvSpPr/>
      </dsp:nvSpPr>
      <dsp:spPr>
        <a:xfrm>
          <a:off x="2237886" y="1436929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Duurzaamheidsrisico</a:t>
          </a:r>
        </a:p>
      </dsp:txBody>
      <dsp:txXfrm>
        <a:off x="2237886" y="1436929"/>
        <a:ext cx="1855109" cy="341578"/>
      </dsp:txXfrm>
    </dsp:sp>
    <dsp:sp modelId="{3E5EE8C8-A260-4500-9CD1-A7C25E00275F}">
      <dsp:nvSpPr>
        <dsp:cNvPr id="0" name=""/>
        <dsp:cNvSpPr/>
      </dsp:nvSpPr>
      <dsp:spPr>
        <a:xfrm>
          <a:off x="2098254" y="1876028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738488"/>
              <a:satOff val="36923"/>
              <a:lumOff val="-4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0EAAE-EE3F-48CE-B56D-0F47CE65FA05}">
      <dsp:nvSpPr>
        <dsp:cNvPr id="0" name=""/>
        <dsp:cNvSpPr/>
      </dsp:nvSpPr>
      <dsp:spPr>
        <a:xfrm>
          <a:off x="2237886" y="1778507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Duurzaamheidsvoorkeuren</a:t>
          </a:r>
        </a:p>
      </dsp:txBody>
      <dsp:txXfrm>
        <a:off x="2237886" y="1778507"/>
        <a:ext cx="1855109" cy="341578"/>
      </dsp:txXfrm>
    </dsp:sp>
    <dsp:sp modelId="{DD4C2F3C-7867-497F-89AE-A83B5A44A474}">
      <dsp:nvSpPr>
        <dsp:cNvPr id="0" name=""/>
        <dsp:cNvSpPr/>
      </dsp:nvSpPr>
      <dsp:spPr>
        <a:xfrm>
          <a:off x="2098254" y="2217607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050028"/>
              <a:satOff val="40000"/>
              <a:lumOff val="-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A1A55-6E18-4279-A77B-CECEEB055D3B}">
      <dsp:nvSpPr>
        <dsp:cNvPr id="0" name=""/>
        <dsp:cNvSpPr/>
      </dsp:nvSpPr>
      <dsp:spPr>
        <a:xfrm>
          <a:off x="2237886" y="2120086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Milieudoelstelling</a:t>
          </a:r>
        </a:p>
      </dsp:txBody>
      <dsp:txXfrm>
        <a:off x="2237886" y="2120086"/>
        <a:ext cx="1855109" cy="341578"/>
      </dsp:txXfrm>
    </dsp:sp>
    <dsp:sp modelId="{C122E4BB-BB9B-4661-B7C8-B002AC964BFB}">
      <dsp:nvSpPr>
        <dsp:cNvPr id="0" name=""/>
        <dsp:cNvSpPr/>
      </dsp:nvSpPr>
      <dsp:spPr>
        <a:xfrm>
          <a:off x="2098254" y="2559186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361569"/>
              <a:satOff val="43077"/>
              <a:lumOff val="-53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D245C-B9C9-44C5-B158-C8B782F2102E}">
      <dsp:nvSpPr>
        <dsp:cNvPr id="0" name=""/>
        <dsp:cNvSpPr/>
      </dsp:nvSpPr>
      <dsp:spPr>
        <a:xfrm>
          <a:off x="2237886" y="2461665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Ecologisch duurzame economische activiteit</a:t>
          </a:r>
        </a:p>
      </dsp:txBody>
      <dsp:txXfrm>
        <a:off x="2237886" y="2461665"/>
        <a:ext cx="1855109" cy="341578"/>
      </dsp:txXfrm>
    </dsp:sp>
    <dsp:sp modelId="{2F860C60-A6FF-4A60-8E4B-844534451F19}">
      <dsp:nvSpPr>
        <dsp:cNvPr id="0" name=""/>
        <dsp:cNvSpPr/>
      </dsp:nvSpPr>
      <dsp:spPr>
        <a:xfrm>
          <a:off x="2098254" y="2900764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673110"/>
              <a:satOff val="46154"/>
              <a:lumOff val="-57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CF417-8E63-4F5E-B407-31AA8F9605E3}">
      <dsp:nvSpPr>
        <dsp:cNvPr id="0" name=""/>
        <dsp:cNvSpPr/>
      </dsp:nvSpPr>
      <dsp:spPr>
        <a:xfrm>
          <a:off x="2237886" y="2803244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Ecologisch duurzame belegging</a:t>
          </a:r>
        </a:p>
      </dsp:txBody>
      <dsp:txXfrm>
        <a:off x="2237886" y="2803244"/>
        <a:ext cx="1855109" cy="341578"/>
      </dsp:txXfrm>
    </dsp:sp>
    <dsp:sp modelId="{9665DC35-531A-41FC-9F33-CC48750BC43B}">
      <dsp:nvSpPr>
        <dsp:cNvPr id="0" name=""/>
        <dsp:cNvSpPr/>
      </dsp:nvSpPr>
      <dsp:spPr>
        <a:xfrm>
          <a:off x="2098254" y="3242343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984650"/>
              <a:satOff val="49231"/>
              <a:lumOff val="-61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68028-856D-4014-999F-6A2BF941E7F2}">
      <dsp:nvSpPr>
        <dsp:cNvPr id="0" name=""/>
        <dsp:cNvSpPr/>
      </dsp:nvSpPr>
      <dsp:spPr>
        <a:xfrm>
          <a:off x="2237886" y="3144822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Belangrijkste ongunstige effecten</a:t>
          </a:r>
        </a:p>
      </dsp:txBody>
      <dsp:txXfrm>
        <a:off x="2237886" y="3144822"/>
        <a:ext cx="1855109" cy="341578"/>
      </dsp:txXfrm>
    </dsp:sp>
    <dsp:sp modelId="{5118687A-257F-4783-99FD-0F26B89FBF55}">
      <dsp:nvSpPr>
        <dsp:cNvPr id="0" name=""/>
        <dsp:cNvSpPr/>
      </dsp:nvSpPr>
      <dsp:spPr>
        <a:xfrm>
          <a:off x="2098254" y="3583922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296191"/>
              <a:satOff val="52308"/>
              <a:lumOff val="-6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925CD-A4F7-460B-8FE1-C2BAB45EE6F6}">
      <dsp:nvSpPr>
        <dsp:cNvPr id="0" name=""/>
        <dsp:cNvSpPr/>
      </dsp:nvSpPr>
      <dsp:spPr>
        <a:xfrm>
          <a:off x="2237886" y="3486401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Geen ernstige afbreuk doen</a:t>
          </a:r>
        </a:p>
      </dsp:txBody>
      <dsp:txXfrm>
        <a:off x="2237886" y="3486401"/>
        <a:ext cx="1855109" cy="341578"/>
      </dsp:txXfrm>
    </dsp:sp>
    <dsp:sp modelId="{AE3489DF-DA52-4AF8-B65F-D6EF34227794}">
      <dsp:nvSpPr>
        <dsp:cNvPr id="0" name=""/>
        <dsp:cNvSpPr/>
      </dsp:nvSpPr>
      <dsp:spPr>
        <a:xfrm>
          <a:off x="4192732" y="421575"/>
          <a:ext cx="1994740" cy="234675"/>
        </a:xfrm>
        <a:prstGeom prst="rect">
          <a:avLst/>
        </a:prstGeom>
        <a:solidFill>
          <a:schemeClr val="accent2">
            <a:hueOff val="-8100057"/>
            <a:satOff val="80000"/>
            <a:lumOff val="-10000"/>
            <a:alphaOff val="0"/>
          </a:schemeClr>
        </a:solidFill>
        <a:ln w="25400" cap="flat" cmpd="sng" algn="ctr">
          <a:solidFill>
            <a:schemeClr val="accent2">
              <a:hueOff val="-8100057"/>
              <a:satOff val="80000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524DC-BBF6-4DAA-868A-685167E1A90E}">
      <dsp:nvSpPr>
        <dsp:cNvPr id="0" name=""/>
        <dsp:cNvSpPr/>
      </dsp:nvSpPr>
      <dsp:spPr>
        <a:xfrm>
          <a:off x="4192732" y="509710"/>
          <a:ext cx="146540" cy="1465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100057"/>
              <a:satOff val="80000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1A9E8-6DBF-4E44-ACD0-A4787822DD55}">
      <dsp:nvSpPr>
        <dsp:cNvPr id="0" name=""/>
        <dsp:cNvSpPr/>
      </dsp:nvSpPr>
      <dsp:spPr>
        <a:xfrm>
          <a:off x="4192732" y="0"/>
          <a:ext cx="1994740" cy="42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/>
            <a:t>FR</a:t>
          </a:r>
        </a:p>
      </dsp:txBody>
      <dsp:txXfrm>
        <a:off x="4192732" y="0"/>
        <a:ext cx="1994740" cy="421575"/>
      </dsp:txXfrm>
    </dsp:sp>
    <dsp:sp modelId="{1E5710BA-1230-4A3B-8ED3-48508CC1F380}">
      <dsp:nvSpPr>
        <dsp:cNvPr id="0" name=""/>
        <dsp:cNvSpPr/>
      </dsp:nvSpPr>
      <dsp:spPr>
        <a:xfrm>
          <a:off x="4192732" y="851292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607732"/>
              <a:satOff val="55385"/>
              <a:lumOff val="-69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884D9-3F60-46C5-BDE9-B15DACAA55B1}">
      <dsp:nvSpPr>
        <dsp:cNvPr id="0" name=""/>
        <dsp:cNvSpPr/>
      </dsp:nvSpPr>
      <dsp:spPr>
        <a:xfrm>
          <a:off x="4332364" y="753771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Facteurs de durabilité</a:t>
          </a:r>
        </a:p>
      </dsp:txBody>
      <dsp:txXfrm>
        <a:off x="4332364" y="753771"/>
        <a:ext cx="1855109" cy="341578"/>
      </dsp:txXfrm>
    </dsp:sp>
    <dsp:sp modelId="{97BC325C-1565-4653-AC77-CD58E4EB86FC}">
      <dsp:nvSpPr>
        <dsp:cNvPr id="0" name=""/>
        <dsp:cNvSpPr/>
      </dsp:nvSpPr>
      <dsp:spPr>
        <a:xfrm>
          <a:off x="4192732" y="1192871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919272"/>
              <a:satOff val="58462"/>
              <a:lumOff val="-73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4D094-3EF2-4E90-A709-2911134CEC85}">
      <dsp:nvSpPr>
        <dsp:cNvPr id="0" name=""/>
        <dsp:cNvSpPr/>
      </dsp:nvSpPr>
      <dsp:spPr>
        <a:xfrm>
          <a:off x="4332364" y="1095350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Investissement durable</a:t>
          </a:r>
        </a:p>
      </dsp:txBody>
      <dsp:txXfrm>
        <a:off x="4332364" y="1095350"/>
        <a:ext cx="1855109" cy="341578"/>
      </dsp:txXfrm>
    </dsp:sp>
    <dsp:sp modelId="{C80ED717-24E3-4822-B918-92BBCAE58207}">
      <dsp:nvSpPr>
        <dsp:cNvPr id="0" name=""/>
        <dsp:cNvSpPr/>
      </dsp:nvSpPr>
      <dsp:spPr>
        <a:xfrm>
          <a:off x="4192732" y="1534450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230813"/>
              <a:satOff val="61538"/>
              <a:lumOff val="-76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19A5F-68EC-4899-A30A-E822BC15DBA2}">
      <dsp:nvSpPr>
        <dsp:cNvPr id="0" name=""/>
        <dsp:cNvSpPr/>
      </dsp:nvSpPr>
      <dsp:spPr>
        <a:xfrm>
          <a:off x="4332364" y="1436929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Risque de durabilité</a:t>
          </a:r>
        </a:p>
      </dsp:txBody>
      <dsp:txXfrm>
        <a:off x="4332364" y="1436929"/>
        <a:ext cx="1855109" cy="341578"/>
      </dsp:txXfrm>
    </dsp:sp>
    <dsp:sp modelId="{37C67BA0-765E-49F7-B9F2-1C1A8990D875}">
      <dsp:nvSpPr>
        <dsp:cNvPr id="0" name=""/>
        <dsp:cNvSpPr/>
      </dsp:nvSpPr>
      <dsp:spPr>
        <a:xfrm>
          <a:off x="4192732" y="1876028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542353"/>
              <a:satOff val="64615"/>
              <a:lumOff val="-8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D64DC-E525-4D20-BF27-C1D0BF7D7B0B}">
      <dsp:nvSpPr>
        <dsp:cNvPr id="0" name=""/>
        <dsp:cNvSpPr/>
      </dsp:nvSpPr>
      <dsp:spPr>
        <a:xfrm>
          <a:off x="4332364" y="1778507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Préférences en matière de durabilité</a:t>
          </a:r>
        </a:p>
      </dsp:txBody>
      <dsp:txXfrm>
        <a:off x="4332364" y="1778507"/>
        <a:ext cx="1855109" cy="341578"/>
      </dsp:txXfrm>
    </dsp:sp>
    <dsp:sp modelId="{5A2CA5AE-F268-470B-B4BF-12F838A88B0E}">
      <dsp:nvSpPr>
        <dsp:cNvPr id="0" name=""/>
        <dsp:cNvSpPr/>
      </dsp:nvSpPr>
      <dsp:spPr>
        <a:xfrm>
          <a:off x="4192732" y="2217607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853894"/>
              <a:satOff val="67692"/>
              <a:lumOff val="-84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3AD36-AD94-41FB-98FA-6597D7F36D60}">
      <dsp:nvSpPr>
        <dsp:cNvPr id="0" name=""/>
        <dsp:cNvSpPr/>
      </dsp:nvSpPr>
      <dsp:spPr>
        <a:xfrm>
          <a:off x="4332364" y="2120086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Objectif environnemental</a:t>
          </a:r>
        </a:p>
      </dsp:txBody>
      <dsp:txXfrm>
        <a:off x="4332364" y="2120086"/>
        <a:ext cx="1855109" cy="341578"/>
      </dsp:txXfrm>
    </dsp:sp>
    <dsp:sp modelId="{C56A587F-D4BD-4608-82F6-5EBE12EF06BF}">
      <dsp:nvSpPr>
        <dsp:cNvPr id="0" name=""/>
        <dsp:cNvSpPr/>
      </dsp:nvSpPr>
      <dsp:spPr>
        <a:xfrm>
          <a:off x="4192732" y="2559186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7165435"/>
              <a:satOff val="70769"/>
              <a:lumOff val="-88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89545-7BF7-471A-89AB-4AEEB8010B78}">
      <dsp:nvSpPr>
        <dsp:cNvPr id="0" name=""/>
        <dsp:cNvSpPr/>
      </dsp:nvSpPr>
      <dsp:spPr>
        <a:xfrm>
          <a:off x="4332364" y="2461665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/>
            <a:t>Activité économique durable sur le plan environnemental</a:t>
          </a:r>
        </a:p>
      </dsp:txBody>
      <dsp:txXfrm>
        <a:off x="4332364" y="2461665"/>
        <a:ext cx="1855109" cy="341578"/>
      </dsp:txXfrm>
    </dsp:sp>
    <dsp:sp modelId="{AE8FB6B9-18AD-43CA-A6BD-F41156DC608E}">
      <dsp:nvSpPr>
        <dsp:cNvPr id="0" name=""/>
        <dsp:cNvSpPr/>
      </dsp:nvSpPr>
      <dsp:spPr>
        <a:xfrm>
          <a:off x="4192732" y="2900764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7476975"/>
              <a:satOff val="73846"/>
              <a:lumOff val="-92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60C71-F047-490A-87D4-1BAD7CFED90B}">
      <dsp:nvSpPr>
        <dsp:cNvPr id="0" name=""/>
        <dsp:cNvSpPr/>
      </dsp:nvSpPr>
      <dsp:spPr>
        <a:xfrm>
          <a:off x="4332364" y="2803244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0" i="0" kern="1200"/>
            <a:t>Investissement durable sur le plan environnemental</a:t>
          </a:r>
          <a:endParaRPr lang="en-US" sz="1200" b="0" kern="1200"/>
        </a:p>
      </dsp:txBody>
      <dsp:txXfrm>
        <a:off x="4332364" y="2803244"/>
        <a:ext cx="1855109" cy="341578"/>
      </dsp:txXfrm>
    </dsp:sp>
    <dsp:sp modelId="{41D17F76-BC8F-4638-9B1E-FF6C0B717AAA}">
      <dsp:nvSpPr>
        <dsp:cNvPr id="0" name=""/>
        <dsp:cNvSpPr/>
      </dsp:nvSpPr>
      <dsp:spPr>
        <a:xfrm>
          <a:off x="4192732" y="3242343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7788516"/>
              <a:satOff val="76923"/>
              <a:lumOff val="-9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86A89-65C5-42A8-9666-40CEACD75155}">
      <dsp:nvSpPr>
        <dsp:cNvPr id="0" name=""/>
        <dsp:cNvSpPr/>
      </dsp:nvSpPr>
      <dsp:spPr>
        <a:xfrm>
          <a:off x="4332364" y="3144822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Principales incidences negatives</a:t>
          </a:r>
        </a:p>
      </dsp:txBody>
      <dsp:txXfrm>
        <a:off x="4332364" y="3144822"/>
        <a:ext cx="1855109" cy="341578"/>
      </dsp:txXfrm>
    </dsp:sp>
    <dsp:sp modelId="{C78F52B1-067B-4EC2-9BC1-82AB8A37EA06}">
      <dsp:nvSpPr>
        <dsp:cNvPr id="0" name=""/>
        <dsp:cNvSpPr/>
      </dsp:nvSpPr>
      <dsp:spPr>
        <a:xfrm>
          <a:off x="4192732" y="3583922"/>
          <a:ext cx="146537" cy="14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100057"/>
              <a:satOff val="80000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9DAED-185E-4E97-913C-95A0F40D162D}">
      <dsp:nvSpPr>
        <dsp:cNvPr id="0" name=""/>
        <dsp:cNvSpPr/>
      </dsp:nvSpPr>
      <dsp:spPr>
        <a:xfrm>
          <a:off x="4332364" y="3486401"/>
          <a:ext cx="1855109" cy="3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/>
            <a:t>Ne pas causer de prejudice important</a:t>
          </a:r>
        </a:p>
      </dsp:txBody>
      <dsp:txXfrm>
        <a:off x="4332364" y="3486401"/>
        <a:ext cx="1855109" cy="3415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271AD-F472-40C1-B3BF-DA72C856EE18}">
      <dsp:nvSpPr>
        <dsp:cNvPr id="0" name=""/>
        <dsp:cNvSpPr/>
      </dsp:nvSpPr>
      <dsp:spPr>
        <a:xfrm rot="16200000">
          <a:off x="-784106" y="784915"/>
          <a:ext cx="3672408" cy="2102577"/>
        </a:xfrm>
        <a:prstGeom prst="flowChartManualOperation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0650" tIns="0" rIns="120768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Taxonomy non-eligible 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/>
              </a:solidFill>
            </a:rPr>
            <a:t>Activity not sustainable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>
              <a:solidFill>
                <a:schemeClr val="tx1"/>
              </a:solidFill>
            </a:rPr>
            <a:t>No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kern="1200" dirty="0" smtClean="0">
              <a:solidFill>
                <a:schemeClr val="tx1"/>
              </a:solidFill>
            </a:rPr>
            <a:t>technical screening criteria currently available in Delegated Acts yet</a:t>
          </a:r>
          <a:endParaRPr lang="en-US" sz="1500" kern="1200" dirty="0">
            <a:solidFill>
              <a:schemeClr val="tx1"/>
            </a:solidFill>
          </a:endParaRPr>
        </a:p>
      </dsp:txBody>
      <dsp:txXfrm rot="5400000">
        <a:off x="809" y="734482"/>
        <a:ext cx="2102577" cy="2203444"/>
      </dsp:txXfrm>
    </dsp:sp>
    <dsp:sp modelId="{CBFB50D9-821C-4B35-8DF2-2A7ABD8EE7D4}">
      <dsp:nvSpPr>
        <dsp:cNvPr id="0" name=""/>
        <dsp:cNvSpPr/>
      </dsp:nvSpPr>
      <dsp:spPr>
        <a:xfrm rot="16200000">
          <a:off x="1476164" y="784915"/>
          <a:ext cx="3672408" cy="2102577"/>
        </a:xfrm>
        <a:prstGeom prst="flowChartManualOperati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768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Taxonomy eligible 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/>
              </a:solidFill>
            </a:rPr>
            <a:t>Environmental sustainability </a:t>
          </a:r>
          <a:r>
            <a:rPr lang="en-US" sz="1500" b="1" kern="1200" dirty="0" smtClean="0">
              <a:solidFill>
                <a:schemeClr val="tx1"/>
              </a:solidFill>
            </a:rPr>
            <a:t>can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smtClean="0">
              <a:solidFill>
                <a:schemeClr val="tx1"/>
              </a:solidFill>
            </a:rPr>
            <a:t>be assessed</a:t>
          </a:r>
          <a:endParaRPr lang="en-US" sz="1500" b="1" u="none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solidFill>
                <a:schemeClr val="tx1"/>
              </a:solidFill>
            </a:rPr>
            <a:t>Technical screening criteria included in Delegated Acts</a:t>
          </a:r>
          <a:endParaRPr lang="en-US" sz="1500" b="1" u="none" kern="1200" dirty="0">
            <a:solidFill>
              <a:schemeClr val="tx1"/>
            </a:solidFill>
          </a:endParaRPr>
        </a:p>
      </dsp:txBody>
      <dsp:txXfrm rot="5400000">
        <a:off x="2261079" y="734482"/>
        <a:ext cx="2102577" cy="2203444"/>
      </dsp:txXfrm>
    </dsp:sp>
    <dsp:sp modelId="{78A59049-16BE-46A8-9D99-BE43161B5C8C}">
      <dsp:nvSpPr>
        <dsp:cNvPr id="0" name=""/>
        <dsp:cNvSpPr/>
      </dsp:nvSpPr>
      <dsp:spPr>
        <a:xfrm rot="16200000">
          <a:off x="3736436" y="784915"/>
          <a:ext cx="3672408" cy="2102577"/>
        </a:xfrm>
        <a:prstGeom prst="flowChartManualOperation">
          <a:avLst/>
        </a:prstGeom>
        <a:solidFill>
          <a:srgbClr val="0064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768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Taxonomy-aligned</a:t>
          </a:r>
          <a:r>
            <a:rPr lang="en-US" sz="1900" kern="1200" dirty="0" smtClean="0"/>
            <a:t> 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smtClean="0"/>
            <a:t>Comply</a:t>
          </a:r>
          <a:r>
            <a:rPr lang="en-US" sz="1500" kern="1200" smtClean="0"/>
            <a:t> with the 4 criteria</a:t>
          </a:r>
          <a:endParaRPr lang="en-US" sz="1500" kern="1200" dirty="0"/>
        </a:p>
      </dsp:txBody>
      <dsp:txXfrm rot="5400000">
        <a:off x="4521351" y="734482"/>
        <a:ext cx="2102577" cy="2203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54910-313C-4EDF-9F91-EC5990371351}" type="datetimeFigureOut">
              <a:rPr lang="fr-BE" smtClean="0"/>
              <a:t>01-12-21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7AA25-5BD8-4EC8-BE5D-22DCFA5AF60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902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0FA9E-B9E1-48A3-9FA2-8D7576A5357F}" type="datetimeFigureOut">
              <a:rPr lang="nl-BE" smtClean="0"/>
              <a:pPr/>
              <a:t>1/12/2021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1EE4A-0F1D-497E-983F-5B61215D8C28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081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228DA40-6E50-475D-9C12-A8530B38609C}" type="datetime1">
              <a:rPr lang="en-US" smtClean="0"/>
              <a:t>12/1/2021</a:t>
            </a:fld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F1EE4A-0F1D-497E-983F-5B61215D8C28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012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1EE4A-0F1D-497E-983F-5B61215D8C28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7949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/>
              <a:t>Source : Slide de yannick</a:t>
            </a:r>
          </a:p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1EE4A-0F1D-497E-983F-5B61215D8C28}" type="slidenum">
              <a:rPr lang="nl-BE" smtClean="0"/>
              <a:pPr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567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/>
              <a:t>Source : Slide de yannick</a:t>
            </a:r>
          </a:p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1EE4A-0F1D-497E-983F-5B61215D8C28}" type="slidenum">
              <a:rPr lang="nl-BE" smtClean="0"/>
              <a:pPr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247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1EE4A-0F1D-497E-983F-5B61215D8C28}" type="slidenum">
              <a:rPr lang="nl-BE" smtClean="0"/>
              <a:pPr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8162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1EE4A-0F1D-497E-983F-5B61215D8C28}" type="slidenum">
              <a:rPr lang="nl-BE" smtClean="0"/>
              <a:pPr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0375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1EE4A-0F1D-497E-983F-5B61215D8C28}" type="slidenum">
              <a:rPr lang="nl-BE" smtClean="0"/>
              <a:pPr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8651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1EE4A-0F1D-497E-983F-5B61215D8C28}" type="slidenum">
              <a:rPr lang="nl-BE" smtClean="0"/>
              <a:pPr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757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1 NL-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>
                <a:solidFill>
                  <a:schemeClr val="bg1"/>
                </a:solidFill>
              </a:rPr>
              <a:t>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>
                <a:solidFill>
                  <a:schemeClr val="bg1"/>
                </a:solidFill>
              </a:rPr>
              <a:t>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>
                <a:solidFill>
                  <a:schemeClr val="bg1"/>
                </a:solidFill>
              </a:rPr>
              <a:t>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>
                <a:solidFill>
                  <a:schemeClr val="bg1"/>
                </a:solidFill>
              </a:rPr>
              <a:t>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‹N°›</a:t>
            </a:fld>
            <a:endParaRPr lang="nl-BE" dirty="0"/>
          </a:p>
        </p:txBody>
      </p:sp>
      <p:pic>
        <p:nvPicPr>
          <p:cNvPr id="17" name="Afbeelding 16" descr="FSMA_logo_PP_100px_RGB.bmp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fld id="{485A55B8-AF2C-4C6D-827F-908469EB10BB}" type="datetime1">
              <a:rPr lang="nl-BE" smtClean="0"/>
              <a:t>1/12/2021</a:t>
            </a:fld>
            <a:endParaRPr lang="nl-BE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‹N°›</a:t>
            </a:fld>
            <a:endParaRPr lang="nl-BE" dirty="0"/>
          </a:p>
        </p:txBody>
      </p:sp>
      <p:pic>
        <p:nvPicPr>
          <p:cNvPr id="17" name="Afbeelding 16" descr="FSMA_logo_PP_100px_RGB.bmp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fld id="{B236A149-78D4-4B4F-8D67-0982FECB7320}" type="datetime1">
              <a:rPr lang="nl-BE" smtClean="0"/>
              <a:t>1/12/2021</a:t>
            </a:fld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56" y="1538288"/>
            <a:ext cx="5220344" cy="4231024"/>
          </a:xfr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60000" marR="0" lvl="0" indent="-36000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3" y="188700"/>
            <a:ext cx="7920037" cy="990000"/>
          </a:xfrm>
        </p:spPr>
        <p:txBody>
          <a:bodyPr anchor="b"/>
          <a:lstStyle>
            <a:lvl1pPr algn="l">
              <a:lnSpc>
                <a:spcPts val="32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163" y="1538288"/>
            <a:ext cx="2339645" cy="4231024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1200"/>
              </a:spcAft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‹N°›</a:t>
            </a:fld>
            <a:endParaRPr lang="nl-BE" dirty="0"/>
          </a:p>
        </p:txBody>
      </p:sp>
      <p:pic>
        <p:nvPicPr>
          <p:cNvPr id="19" name="Afbeelding 18" descr="FSMA_logo_PP_100px_RGB.bmp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fld id="{B80A4D8F-C8CD-4C61-864E-66D6E48F37E7}" type="datetime1">
              <a:rPr lang="nl-BE" smtClean="0"/>
              <a:t>1/12/2021</a:t>
            </a:fld>
            <a:endParaRPr lang="nl-BE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4" y="368592"/>
            <a:ext cx="7920038" cy="360048"/>
          </a:xfrm>
        </p:spPr>
        <p:txBody>
          <a:bodyPr anchor="b" anchorCtr="0"/>
          <a:lstStyle>
            <a:lvl1pPr algn="l">
              <a:lnSpc>
                <a:spcPts val="2200"/>
              </a:lnSpc>
              <a:defRPr sz="2000" b="0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2163" y="818652"/>
            <a:ext cx="7920038" cy="4950660"/>
          </a:xfrm>
        </p:spPr>
        <p:txBody>
          <a:bodyPr anchor="t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0824" y="818652"/>
            <a:ext cx="323176" cy="4951274"/>
          </a:xfrm>
        </p:spPr>
        <p:txBody>
          <a:bodyPr vert="vert270"/>
          <a:lstStyle>
            <a:lvl1pPr marL="0" indent="0" algn="l">
              <a:lnSpc>
                <a:spcPts val="1540"/>
              </a:lnSpc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‹N°›</a:t>
            </a:fld>
            <a:endParaRPr lang="nl-BE" dirty="0"/>
          </a:p>
        </p:txBody>
      </p:sp>
      <p:pic>
        <p:nvPicPr>
          <p:cNvPr id="19" name="Afbeelding 18" descr="FSMA_logo_PP_100px_RGB.bmp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fld id="{ED6D1862-BD8C-442D-8906-2A487B06C36A}" type="datetime1">
              <a:rPr lang="nl-BE" smtClean="0"/>
              <a:t>1/12/2021</a:t>
            </a:fld>
            <a:endParaRPr lang="nl-BE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81" y="728640"/>
            <a:ext cx="810108" cy="4860648"/>
          </a:xfrm>
        </p:spPr>
        <p:txBody>
          <a:bodyPr vert="vert"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1" y="728640"/>
            <a:ext cx="7020585" cy="486064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‹N°›</a:t>
            </a:fld>
            <a:endParaRPr lang="nl-BE" dirty="0"/>
          </a:p>
        </p:txBody>
      </p:sp>
      <p:pic>
        <p:nvPicPr>
          <p:cNvPr id="18" name="Afbeelding 17" descr="FSMA_logo_PP_100px_RGB.bmp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fld id="{5EF31633-5110-4309-9E48-EE3D8B4AD16F}" type="datetime1">
              <a:rPr lang="nl-BE" smtClean="0"/>
              <a:t>1/12/2021</a:t>
            </a:fld>
            <a:endParaRPr lang="nl-BE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1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‹N°›</a:t>
            </a:fld>
            <a:endParaRPr lang="nl-BE" dirty="0"/>
          </a:p>
        </p:txBody>
      </p:sp>
      <p:pic>
        <p:nvPicPr>
          <p:cNvPr id="19" name="Afbeelding 18" descr="FSMA_logo_PP_100px_RGB.bmp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fld id="{DEA66250-F29C-46D3-A56C-065C0B18F49D}" type="datetime1">
              <a:rPr lang="nl-BE" smtClean="0"/>
              <a:t>1/12/2021</a:t>
            </a:fld>
            <a:endParaRPr lang="nl-BE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1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>
                <a:solidFill>
                  <a:schemeClr val="bg1"/>
                </a:solidFill>
              </a:rPr>
              <a:t>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>
                <a:solidFill>
                  <a:schemeClr val="bg1"/>
                </a:solidFill>
              </a:rPr>
              <a:t>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>
                <a:solidFill>
                  <a:schemeClr val="bg1"/>
                </a:solidFill>
              </a:rPr>
              <a:t>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>
                <a:solidFill>
                  <a:schemeClr val="bg1"/>
                </a:solidFill>
              </a:rPr>
              <a:t>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2 NL-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>
                <a:solidFill>
                  <a:schemeClr val="bg1"/>
                </a:solidFill>
              </a:rPr>
              <a:t>Edit Master text styles</a:t>
            </a:r>
          </a:p>
        </p:txBody>
      </p:sp>
      <p:sp>
        <p:nvSpPr>
          <p:cNvPr id="15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>
                <a:solidFill>
                  <a:schemeClr val="bg1"/>
                </a:solidFill>
              </a:rPr>
              <a:t>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>
                <a:solidFill>
                  <a:schemeClr val="bg1"/>
                </a:solidFill>
              </a:rPr>
              <a:t>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>
                <a:solidFill>
                  <a:schemeClr val="bg1"/>
                </a:solidFill>
              </a:rPr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2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>
                <a:solidFill>
                  <a:schemeClr val="bg1"/>
                </a:solidFill>
              </a:rPr>
              <a:t>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>
                <a:solidFill>
                  <a:schemeClr val="bg1"/>
                </a:solidFill>
              </a:rPr>
              <a:t>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>
                <a:solidFill>
                  <a:schemeClr val="bg1"/>
                </a:solidFill>
              </a:rPr>
              <a:t>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>
                <a:solidFill>
                  <a:schemeClr val="bg1"/>
                </a:solidFill>
              </a:rPr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62198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939" y="728640"/>
            <a:ext cx="7561263" cy="2520336"/>
          </a:xfrm>
        </p:spPr>
        <p:txBody>
          <a:bodyPr/>
          <a:lstStyle>
            <a:lvl1pPr>
              <a:lnSpc>
                <a:spcPts val="4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939" y="3429000"/>
            <a:ext cx="7561263" cy="22098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0FF19FB-2F2A-410F-BBCC-7AE0EC5BE55E}" type="slidenum">
              <a:rPr lang="nl-BE" smtClean="0"/>
              <a:pPr/>
              <a:t>‹N°›</a:t>
            </a:fld>
            <a:endParaRPr lang="nl-BE" dirty="0"/>
          </a:p>
        </p:txBody>
      </p:sp>
      <p:pic>
        <p:nvPicPr>
          <p:cNvPr id="21" name="Afbeelding 20" descr="FSMA_logo_PP_100px_RGB.bmp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fld id="{138E8CF8-4424-4D3F-A7FD-5ADEE89A91A5}" type="datetime1">
              <a:rPr lang="nl-BE" smtClean="0"/>
              <a:t>1/12/2021</a:t>
            </a:fld>
            <a:endParaRPr lang="nl-BE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1898797"/>
            <a:ext cx="7561263" cy="1362075"/>
          </a:xfrm>
        </p:spPr>
        <p:txBody>
          <a:bodyPr anchor="b" anchorCtr="0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939" y="3429003"/>
            <a:ext cx="7561263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‹N°›</a:t>
            </a:fld>
            <a:endParaRPr lang="nl-BE" dirty="0"/>
          </a:p>
        </p:txBody>
      </p:sp>
      <p:pic>
        <p:nvPicPr>
          <p:cNvPr id="20" name="Afbeelding 19" descr="FSMA_logo_PP_100px_RGB.bmp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fld id="{0691CEE0-C02C-44DF-AC9F-6F01311E90AC}" type="datetime1">
              <a:rPr lang="nl-BE" smtClean="0"/>
              <a:t>1/12/2021</a:t>
            </a:fld>
            <a:endParaRPr lang="nl-BE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9372"/>
            <a:ext cx="9144000" cy="6386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538289"/>
            <a:ext cx="8255001" cy="4231024"/>
          </a:xfrm>
        </p:spPr>
        <p:txBody>
          <a:bodyPr/>
          <a:lstStyle>
            <a:lvl1pPr>
              <a:lnSpc>
                <a:spcPts val="3080"/>
              </a:lnSpc>
              <a:defRPr/>
            </a:lvl1pPr>
            <a:lvl2pPr>
              <a:lnSpc>
                <a:spcPts val="2640"/>
              </a:lnSpc>
              <a:defRPr sz="2400"/>
            </a:lvl2pPr>
            <a:lvl3pPr>
              <a:lnSpc>
                <a:spcPts val="2200"/>
              </a:lnSpc>
              <a:defRPr sz="2000"/>
            </a:lvl3pPr>
            <a:lvl4pPr>
              <a:lnSpc>
                <a:spcPts val="1980"/>
              </a:lnSpc>
              <a:defRPr sz="1800"/>
            </a:lvl4pPr>
            <a:lvl5pPr>
              <a:lnSpc>
                <a:spcPts val="1540"/>
              </a:lnSpc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fld id="{D67204F2-EDD1-474D-BE62-BE06AC7E9915}" type="datetime1">
              <a:rPr lang="nl-BE" smtClean="0"/>
              <a:t>1/12/2021</a:t>
            </a:fld>
            <a:endParaRPr lang="nl-B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2167" y="185738"/>
            <a:ext cx="7894636" cy="990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‹N°›</a:t>
            </a:fld>
            <a:endParaRPr lang="nl-BE" dirty="0"/>
          </a:p>
        </p:txBody>
      </p:sp>
      <p:pic>
        <p:nvPicPr>
          <p:cNvPr id="26" name="Afbeelding 25" descr="FSMA_logo_PP_100px_RGB.bmp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1" y="1538289"/>
            <a:ext cx="3960176" cy="42310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25" y="1538288"/>
            <a:ext cx="3960176" cy="42310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‹N°›</a:t>
            </a:fld>
            <a:endParaRPr lang="nl-BE" dirty="0"/>
          </a:p>
        </p:txBody>
      </p:sp>
      <p:pic>
        <p:nvPicPr>
          <p:cNvPr id="21" name="Afbeelding 20" descr="FSMA_logo_PP_100px_RGB.bmp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fld id="{2C8479FE-88F0-4FE5-8053-DC0029787918}" type="datetime1">
              <a:rPr lang="nl-BE" smtClean="0"/>
              <a:t>1/12/2021</a:t>
            </a:fld>
            <a:endParaRPr lang="nl-BE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4" y="1538290"/>
            <a:ext cx="3599813" cy="45052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1" y="2078820"/>
            <a:ext cx="3960176" cy="36904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2073" y="1535116"/>
            <a:ext cx="3574729" cy="453695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024" y="2078820"/>
            <a:ext cx="3934777" cy="36904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‹N°›</a:t>
            </a:fld>
            <a:endParaRPr lang="nl-BE" dirty="0"/>
          </a:p>
        </p:txBody>
      </p:sp>
      <p:pic>
        <p:nvPicPr>
          <p:cNvPr id="21" name="Afbeelding 20" descr="FSMA_logo_PP_100px_RGB.bmp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fld id="{CB015A30-0C97-407C-8C69-E6B49228F60D}" type="datetime1">
              <a:rPr lang="nl-BE" smtClean="0"/>
              <a:t>1/12/2021</a:t>
            </a:fld>
            <a:endParaRPr lang="nl-BE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7" y="185738"/>
            <a:ext cx="7894636" cy="9901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538290"/>
            <a:ext cx="8255001" cy="20707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1370" y="6219824"/>
            <a:ext cx="630212" cy="63817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3DC32CFA-5639-442D-8F75-C74FA8697C28}" type="datetime1">
              <a:rPr lang="nl-BE" smtClean="0"/>
              <a:t>1/12/2021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1582" y="6219824"/>
            <a:ext cx="6660886" cy="63817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r">
              <a:defRPr sz="1000" b="0" cap="none" spc="100" baseline="0">
                <a:solidFill>
                  <a:schemeClr val="bg1"/>
                </a:solidFill>
              </a:defRPr>
            </a:lvl1pPr>
          </a:lstStyle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‹N°›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0" r:id="rId3"/>
    <p:sldLayoutId id="2147483661" r:id="rId4"/>
    <p:sldLayoutId id="2147483649" r:id="rId5"/>
    <p:sldLayoutId id="2147483651" r:id="rId6"/>
    <p:sldLayoutId id="2147483650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600" b="0" i="0" kern="1200" cap="none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ts val="3080"/>
        </a:lnSpc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lnSpc>
          <a:spcPts val="264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ts val="198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ts val="154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sma.be/sites/default/files/legacy/content/NL/circ/2021/fsma_2021_06_nl.pd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1493680" y="836712"/>
            <a:ext cx="6120816" cy="1080612"/>
          </a:xfrm>
        </p:spPr>
        <p:txBody>
          <a:bodyPr/>
          <a:lstStyle/>
          <a:p>
            <a:pPr algn="ctr"/>
            <a:r>
              <a:rPr lang="fr-BE" sz="3200" b="1">
                <a:ln>
                  <a:solidFill>
                    <a:schemeClr val="accent1"/>
                  </a:solidFill>
                </a:ln>
                <a:latin typeface="Gotham Rounded Bold" pitchFamily="50" charset="0"/>
              </a:rPr>
              <a:t>Comment combattre le </a:t>
            </a:r>
            <a:r>
              <a:rPr lang="fr-BE" sz="3200" b="1" i="1">
                <a:ln>
                  <a:solidFill>
                    <a:schemeClr val="accent1"/>
                  </a:solidFill>
                </a:ln>
                <a:latin typeface="Gotham Rounded Bold" pitchFamily="50" charset="0"/>
              </a:rPr>
              <a:t>greenwashing</a:t>
            </a:r>
            <a:r>
              <a:rPr lang="fr-BE" sz="3200" b="1">
                <a:ln>
                  <a:solidFill>
                    <a:schemeClr val="accent1"/>
                  </a:solidFill>
                </a:ln>
                <a:latin typeface="Gotham Rounded Bold" pitchFamily="50" charset="0"/>
              </a:rPr>
              <a:t> en Belgique ?  </a:t>
            </a:r>
            <a:endParaRPr lang="fr-BE" sz="3200" b="1" smtClean="0">
              <a:ln>
                <a:solidFill>
                  <a:schemeClr val="accent1"/>
                </a:solidFill>
              </a:ln>
              <a:latin typeface="Gotham Rounded Bold" pitchFamily="50" charset="0"/>
            </a:endParaRPr>
          </a:p>
          <a:p>
            <a:pPr algn="ctr"/>
            <a:r>
              <a:rPr lang="fr-BE" sz="3200" b="1" smtClean="0">
                <a:ln>
                  <a:solidFill>
                    <a:schemeClr val="accent1"/>
                  </a:solidFill>
                </a:ln>
                <a:latin typeface="Gotham Rounded Bold" pitchFamily="50" charset="0"/>
              </a:rPr>
              <a:t>La </a:t>
            </a:r>
            <a:r>
              <a:rPr lang="fr-BE" sz="3200" b="1">
                <a:ln>
                  <a:solidFill>
                    <a:schemeClr val="accent1"/>
                  </a:solidFill>
                </a:ln>
                <a:latin typeface="Gotham Rounded Bold" pitchFamily="50" charset="0"/>
              </a:rPr>
              <a:t>perspective de la </a:t>
            </a:r>
            <a:r>
              <a:rPr lang="fr-BE" sz="3200" b="1" smtClean="0">
                <a:ln>
                  <a:solidFill>
                    <a:schemeClr val="accent1"/>
                  </a:solidFill>
                </a:ln>
                <a:latin typeface="Gotham Rounded Bold" pitchFamily="50" charset="0"/>
              </a:rPr>
              <a:t>FSMA</a:t>
            </a:r>
            <a:endParaRPr lang="nl-NL" sz="3200" b="1">
              <a:ln>
                <a:solidFill>
                  <a:schemeClr val="accent1"/>
                </a:solidFill>
              </a:ln>
              <a:latin typeface="Gotham Rounded Bold" pitchFamily="50" charset="0"/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1493680" y="5107671"/>
            <a:ext cx="6120816" cy="630084"/>
          </a:xfrm>
        </p:spPr>
        <p:txBody>
          <a:bodyPr/>
          <a:lstStyle/>
          <a:p>
            <a:pPr algn="r"/>
            <a:r>
              <a:rPr lang="nl-NL"/>
              <a:t>1er décembre 2021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2"/>
          </p:nvPr>
        </p:nvSpPr>
        <p:spPr>
          <a:xfrm>
            <a:off x="1493680" y="4797152"/>
            <a:ext cx="6516816" cy="1170116"/>
          </a:xfrm>
        </p:spPr>
        <p:txBody>
          <a:bodyPr/>
          <a:lstStyle/>
          <a:p>
            <a:r>
              <a:rPr lang="nl-NL" sz="2400" b="1">
                <a:ln>
                  <a:solidFill>
                    <a:schemeClr val="accent3">
                      <a:lumMod val="50000"/>
                    </a:schemeClr>
                  </a:solidFill>
                </a:ln>
                <a:latin typeface="Gotham Rounded Bold" pitchFamily="50" charset="0"/>
              </a:rPr>
              <a:t>FRDO-CFDD Conference,</a:t>
            </a:r>
          </a:p>
          <a:p>
            <a:pPr algn="ctr"/>
            <a:endParaRPr lang="nl-NL" sz="2400" b="1" dirty="0">
              <a:ln>
                <a:solidFill>
                  <a:schemeClr val="accent1"/>
                </a:solidFill>
              </a:ln>
              <a:latin typeface="Gotham Rounded Bold" pitchFamily="50" charset="0"/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1619672" y="5737755"/>
            <a:ext cx="6120816" cy="720080"/>
          </a:xfrm>
        </p:spPr>
        <p:txBody>
          <a:bodyPr/>
          <a:lstStyle/>
          <a:p>
            <a:r>
              <a:rPr lang="nl-NL" sz="2400"/>
              <a:t>Annemie </a:t>
            </a:r>
            <a:r>
              <a:rPr lang="nl-NL" sz="2400" cap="all"/>
              <a:t>Rombouts, </a:t>
            </a:r>
            <a:r>
              <a:rPr lang="nl-NL" sz="2400"/>
              <a:t>Vice-Président de la FSMA</a:t>
            </a:r>
            <a:endParaRPr lang="nl-NL" sz="2400" cap="al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777868"/>
              </p:ext>
            </p:extLst>
          </p:nvPr>
        </p:nvGraphicFramePr>
        <p:xfrm>
          <a:off x="457200" y="-171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278502"/>
              </p:ext>
            </p:extLst>
          </p:nvPr>
        </p:nvGraphicFramePr>
        <p:xfrm>
          <a:off x="475212" y="2865523"/>
          <a:ext cx="2160000" cy="240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073719"/>
              </p:ext>
            </p:extLst>
          </p:nvPr>
        </p:nvGraphicFramePr>
        <p:xfrm>
          <a:off x="6564596" y="4251412"/>
          <a:ext cx="2145354" cy="1051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8" name="Title 2"/>
          <p:cNvSpPr>
            <a:spLocks noGrp="1"/>
          </p:cNvSpPr>
          <p:nvPr>
            <p:ph type="title"/>
          </p:nvPr>
        </p:nvSpPr>
        <p:spPr>
          <a:xfrm>
            <a:off x="678396" y="523931"/>
            <a:ext cx="7894636" cy="990132"/>
          </a:xfrm>
        </p:spPr>
        <p:txBody>
          <a:bodyPr/>
          <a:lstStyle/>
          <a:p>
            <a:pPr algn="ctr"/>
            <a:r>
              <a:rPr lang="nl-BE"/>
              <a:t>De EU komt met geüniformiseerde bouwblokken om belegger naar duurzame investeringen te leiden…</a:t>
            </a:r>
          </a:p>
        </p:txBody>
      </p:sp>
      <p:graphicFrame>
        <p:nvGraphicFramePr>
          <p:cNvPr id="2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80575"/>
              </p:ext>
            </p:extLst>
          </p:nvPr>
        </p:nvGraphicFramePr>
        <p:xfrm>
          <a:off x="3635897" y="4220535"/>
          <a:ext cx="2088231" cy="1051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10</a:t>
            </a:fld>
            <a:endParaRPr lang="nl-BE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06794712"/>
              </p:ext>
            </p:extLst>
          </p:nvPr>
        </p:nvGraphicFramePr>
        <p:xfrm>
          <a:off x="678396" y="1879910"/>
          <a:ext cx="7787208" cy="342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1" name="Right Arrow 10"/>
          <p:cNvSpPr/>
          <p:nvPr/>
        </p:nvSpPr>
        <p:spPr>
          <a:xfrm>
            <a:off x="762032" y="5407215"/>
            <a:ext cx="7835960" cy="70802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i="1">
                <a:solidFill>
                  <a:srgbClr val="FF0000"/>
                </a:solidFill>
              </a:rPr>
              <a:t>entrée en vigueur décalée </a:t>
            </a:r>
            <a:endParaRPr lang="fr-BE" b="1" i="1">
              <a:solidFill>
                <a:srgbClr val="FF0000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 flipH="1" flipV="1">
            <a:off x="1547664" y="1557414"/>
            <a:ext cx="6264696" cy="720080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269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800" y="185738"/>
            <a:ext cx="8255003" cy="990132"/>
          </a:xfrm>
        </p:spPr>
        <p:txBody>
          <a:bodyPr anchor="ctr"/>
          <a:lstStyle/>
          <a:p>
            <a:r>
              <a:rPr lang="nl-BE"/>
              <a:t>met een eigen Ecolabel …</a:t>
            </a:r>
            <a:endParaRPr lang="nl-BE" b="1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294967295"/>
          </p:nvPr>
        </p:nvSpPr>
        <p:spPr>
          <a:xfrm>
            <a:off x="8694738" y="6219825"/>
            <a:ext cx="449262" cy="638175"/>
          </a:xfrm>
        </p:spPr>
        <p:txBody>
          <a:bodyPr/>
          <a:lstStyle/>
          <a:p>
            <a:fld id="{90FF19FB-2F2A-410F-BBCC-7AE0EC5BE55E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800" y="1427582"/>
            <a:ext cx="8255001" cy="4737721"/>
          </a:xfrm>
        </p:spPr>
        <p:txBody>
          <a:bodyPr/>
          <a:lstStyle/>
          <a:p>
            <a:pPr algn="just"/>
            <a:r>
              <a:rPr lang="fr-BE" sz="2400" b="1"/>
              <a:t>Objectifs? </a:t>
            </a:r>
            <a:r>
              <a:rPr lang="fr-BE" sz="2400"/>
              <a:t>Pouvoir </a:t>
            </a:r>
            <a:r>
              <a:rPr lang="fr-BE" sz="2400" dirty="0"/>
              <a:t>identifier les produits financiers présentant la meilleure </a:t>
            </a:r>
            <a:r>
              <a:rPr lang="fr-BE" sz="2400"/>
              <a:t>performance </a:t>
            </a:r>
            <a:r>
              <a:rPr lang="fr-BE" sz="2400" smtClean="0"/>
              <a:t>environnementale</a:t>
            </a:r>
            <a:endParaRPr lang="fr-BE" sz="2400"/>
          </a:p>
          <a:p>
            <a:pPr algn="just"/>
            <a:r>
              <a:rPr lang="nl-BE" sz="2400" b="1"/>
              <a:t>Comment ? </a:t>
            </a:r>
            <a:r>
              <a:rPr lang="fr-BE" sz="2400"/>
              <a:t>Pourcentage minimum d’investissement dans des activités considérées comme durable selon la </a:t>
            </a:r>
            <a:r>
              <a:rPr lang="fr-BE" sz="2400" smtClean="0"/>
              <a:t>Taxonomie</a:t>
            </a:r>
            <a:endParaRPr lang="fr-BE" sz="2400"/>
          </a:p>
          <a:p>
            <a:pPr marL="0" indent="0" algn="just">
              <a:buNone/>
            </a:pPr>
            <a:endParaRPr lang="fr-BE" sz="1800"/>
          </a:p>
          <a:p>
            <a:pPr algn="just"/>
            <a:endParaRPr lang="fr-BE" sz="2400" dirty="0"/>
          </a:p>
          <a:p>
            <a:pPr algn="just"/>
            <a:endParaRPr lang="fr-BE" sz="2400" dirty="0"/>
          </a:p>
          <a:p>
            <a:pPr algn="just"/>
            <a:endParaRPr lang="fr-BE" sz="2400" dirty="0"/>
          </a:p>
          <a:p>
            <a:pPr marL="360000" lvl="1" indent="0" algn="just">
              <a:buNone/>
            </a:pPr>
            <a:endParaRPr lang="fr-BE" sz="1800" dirty="0"/>
          </a:p>
          <a:p>
            <a:pPr marL="0" indent="0" algn="just">
              <a:buNone/>
            </a:pPr>
            <a:endParaRPr lang="fr-BE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870074" y="5019500"/>
            <a:ext cx="407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C00000"/>
                </a:solidFill>
              </a:rPr>
              <a:t>En cours d’élaboration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5737"/>
            <a:ext cx="1241845" cy="1241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9" y="3241757"/>
            <a:ext cx="5585833" cy="29054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66706" y="3284203"/>
            <a:ext cx="26280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/>
              <a:t>UCITS equity funds : 50%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/>
              <a:t>UCITS bond funds : 70%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/>
              <a:t>UCITS mixed funds :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/>
              <a:t>Retail AIFs : 70%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/>
              <a:t>Fund of Funds : 90%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/>
              <a:t>Unit-linked insurance products :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/>
              <a:t>Fixed term and savings deposit accounts : 100%</a:t>
            </a:r>
          </a:p>
          <a:p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45385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6993" y="1052736"/>
            <a:ext cx="8255001" cy="4356537"/>
          </a:xfrm>
        </p:spPr>
        <p:txBody>
          <a:bodyPr/>
          <a:lstStyle/>
          <a:p>
            <a:pPr algn="just"/>
            <a:r>
              <a:rPr lang="fr-BE" smtClean="0"/>
              <a:t>standard </a:t>
            </a:r>
            <a:r>
              <a:rPr lang="fr-BE" b="1" dirty="0"/>
              <a:t>volontaire</a:t>
            </a:r>
            <a:r>
              <a:rPr lang="fr-BE" dirty="0"/>
              <a:t> pour les obligations</a:t>
            </a:r>
          </a:p>
          <a:p>
            <a:pPr lvl="0" algn="just"/>
            <a:r>
              <a:rPr lang="fr-BE" dirty="0"/>
              <a:t>la norme utilisera les définitions détaillées des activités économiques vertes que donne la taxinomie de l’UE pour définir ce qui constitue un </a:t>
            </a:r>
            <a:r>
              <a:rPr lang="fr-BE"/>
              <a:t>investissement </a:t>
            </a:r>
            <a:r>
              <a:rPr lang="fr-BE" smtClean="0"/>
              <a:t>vert:</a:t>
            </a:r>
          </a:p>
          <a:p>
            <a:pPr lvl="2" algn="just"/>
            <a:r>
              <a:rPr lang="nl-BE" i="1"/>
              <a:t>s</a:t>
            </a:r>
            <a:r>
              <a:rPr lang="nl-BE" i="1" smtClean="0"/>
              <a:t>ubstantiële </a:t>
            </a:r>
            <a:r>
              <a:rPr lang="nl-BE" i="1"/>
              <a:t>bijdrage tot een milieudoelstelling</a:t>
            </a:r>
            <a:endParaRPr lang="fr-BE" i="1"/>
          </a:p>
          <a:p>
            <a:pPr lvl="2" algn="just"/>
            <a:r>
              <a:rPr lang="fr-BE" i="1"/>
              <a:t>ne nuisent pas de manière </a:t>
            </a:r>
            <a:r>
              <a:rPr lang="fr-BE" i="1" smtClean="0"/>
              <a:t>significative aux autres objectifs</a:t>
            </a:r>
            <a:endParaRPr lang="fr-BE" i="1"/>
          </a:p>
          <a:p>
            <a:pPr lvl="2" algn="just"/>
            <a:r>
              <a:rPr lang="nl-BE" i="1"/>
              <a:t>c</a:t>
            </a:r>
            <a:r>
              <a:rPr lang="nl-BE" i="1" smtClean="0"/>
              <a:t>omply </a:t>
            </a:r>
            <a:r>
              <a:rPr lang="nl-BE" i="1"/>
              <a:t>with minimum safeguards</a:t>
            </a:r>
            <a:endParaRPr lang="fr-BE" i="1"/>
          </a:p>
          <a:p>
            <a:pPr lvl="2" algn="just"/>
            <a:r>
              <a:rPr lang="nl-BE" i="1"/>
              <a:t>c</a:t>
            </a:r>
            <a:r>
              <a:rPr lang="nl-BE" i="1" smtClean="0"/>
              <a:t>omply </a:t>
            </a:r>
            <a:r>
              <a:rPr lang="nl-BE" i="1"/>
              <a:t>with technical screening </a:t>
            </a:r>
            <a:r>
              <a:rPr lang="nl-BE" i="1" smtClean="0"/>
              <a:t>criteria</a:t>
            </a:r>
            <a:endParaRPr lang="fr-BE" i="1"/>
          </a:p>
          <a:p>
            <a:pPr algn="just"/>
            <a:r>
              <a:rPr lang="fr-BE" smtClean="0"/>
              <a:t>avant </a:t>
            </a:r>
            <a:r>
              <a:rPr lang="fr-BE" dirty="0"/>
              <a:t>l’arrivée à échéance des green bonds, 100% des fonds levés doivent être alloués à des activités économiques qui répondent aux exigences de la taxinomie</a:t>
            </a:r>
            <a:endParaRPr lang="fr-BE" b="1" dirty="0"/>
          </a:p>
          <a:p>
            <a:pPr marL="0" indent="0" algn="just">
              <a:buNone/>
            </a:pPr>
            <a:endParaRPr lang="fr-BE" dirty="0"/>
          </a:p>
          <a:p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6993" y="-20008"/>
            <a:ext cx="8255003" cy="902039"/>
          </a:xfrm>
        </p:spPr>
        <p:txBody>
          <a:bodyPr/>
          <a:lstStyle/>
          <a:p>
            <a:r>
              <a:rPr lang="nl-BE"/>
              <a:t>… en een eigen product: de Green Bond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9454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26083" y="1988840"/>
            <a:ext cx="7561263" cy="2520336"/>
          </a:xfrm>
        </p:spPr>
        <p:txBody>
          <a:bodyPr/>
          <a:lstStyle/>
          <a:p>
            <a:r>
              <a:rPr lang="nl-BE" b="1">
                <a:ln>
                  <a:solidFill>
                    <a:schemeClr val="accent1"/>
                  </a:solidFill>
                </a:ln>
              </a:rPr>
              <a:t/>
            </a:r>
            <a:br>
              <a:rPr lang="nl-BE" b="1">
                <a:ln>
                  <a:solidFill>
                    <a:schemeClr val="accent1"/>
                  </a:solidFill>
                </a:ln>
              </a:rPr>
            </a:br>
            <a:r>
              <a:rPr lang="nl-BE"/>
              <a:t>Le risque de greenwashing sur le radar des autorités de </a:t>
            </a:r>
            <a:r>
              <a:rPr lang="nl-BE" smtClean="0"/>
              <a:t>contrôle</a:t>
            </a:r>
            <a:r>
              <a:rPr lang="nl-BE"/>
              <a:t/>
            </a:r>
            <a:br>
              <a:rPr lang="nl-BE"/>
            </a:br>
            <a:endParaRPr lang="nl-BE" b="1" dirty="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5903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6946" y="1708842"/>
            <a:ext cx="8255001" cy="2160240"/>
          </a:xfrm>
        </p:spPr>
        <p:txBody>
          <a:bodyPr/>
          <a:lstStyle/>
          <a:p>
            <a:pPr marL="895350" lvl="1" indent="-622300" algn="just">
              <a:buNone/>
            </a:pPr>
            <a:r>
              <a:rPr lang="fr-BE" dirty="0">
                <a:sym typeface="Wingdings" panose="05000000000000000000" pitchFamily="2" charset="2"/>
              </a:rPr>
              <a:t> </a:t>
            </a:r>
            <a:r>
              <a:rPr lang="fr-BE" sz="2000" dirty="0"/>
              <a:t>Avertissement </a:t>
            </a:r>
            <a:r>
              <a:rPr lang="fr-BE" sz="2000"/>
              <a:t>que les labels sont des initiatives privées </a:t>
            </a: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/>
              <a:t>(pas d’approbation par la FSMA) et que les labels privés </a:t>
            </a:r>
            <a:br>
              <a:rPr lang="fr-BE" sz="2000" dirty="0"/>
            </a:br>
            <a:r>
              <a:rPr lang="fr-BE" sz="2000"/>
              <a:t>ne sont pas nécessairement </a:t>
            </a:r>
            <a:r>
              <a:rPr lang="fr-BE" sz="2000" smtClean="0"/>
              <a:t>alignés </a:t>
            </a:r>
            <a:r>
              <a:rPr lang="fr-BE" sz="2000"/>
              <a:t>sur les futures obligations </a:t>
            </a:r>
            <a:r>
              <a:rPr lang="fr-BE" sz="2000" dirty="0"/>
              <a:t>qui s’appliqueront à eux en vertu </a:t>
            </a:r>
            <a:r>
              <a:rPr lang="fr-BE" sz="2000"/>
              <a:t>des règlements </a:t>
            </a:r>
            <a:r>
              <a:rPr lang="fr-BE" sz="2000" dirty="0"/>
              <a:t>européens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507291" cy="990132"/>
          </a:xfrm>
        </p:spPr>
        <p:txBody>
          <a:bodyPr/>
          <a:lstStyle/>
          <a:p>
            <a:pPr algn="ctr"/>
            <a:r>
              <a:rPr lang="nl-BE"/>
              <a:t>Privélabels: de FSMA waarschuwt de belegger: de labels dekken niet noodzakelijk uw duurzaamheidsvoorkeuren !</a:t>
            </a:r>
            <a:endParaRPr lang="fr-BE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14</a:t>
            </a:fld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681" y="3852434"/>
            <a:ext cx="3297805" cy="23673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3995" y="3348775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None/>
            </a:pPr>
            <a:r>
              <a:rPr lang="fr-BE"/>
              <a:t>Par exemple pour le label </a:t>
            </a:r>
          </a:p>
          <a:p>
            <a:pPr marL="0" lvl="1">
              <a:buNone/>
            </a:pPr>
            <a:r>
              <a:rPr lang="fr-BE"/>
              <a:t>« Towards Sustainability » : </a:t>
            </a:r>
          </a:p>
          <a:p>
            <a:endParaRPr lang="fr-BE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4629406"/>
            <a:ext cx="5077063" cy="5277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5993" y="386097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None/>
            </a:pPr>
            <a:r>
              <a:rPr lang="fr-BE"/>
              <a:t>Par exemple pour les « green bonds » : </a:t>
            </a:r>
          </a:p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14625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8642" y="404664"/>
            <a:ext cx="7894636" cy="990132"/>
          </a:xfrm>
        </p:spPr>
        <p:txBody>
          <a:bodyPr/>
          <a:lstStyle/>
          <a:p>
            <a:r>
              <a:rPr lang="nl-BE" dirty="0"/>
              <a:t>Toezicht op </a:t>
            </a:r>
            <a:r>
              <a:rPr lang="nl-BE"/>
              <a:t>de informatie verstrekt door de genoteerde </a:t>
            </a:r>
            <a:r>
              <a:rPr lang="nl-BE" dirty="0"/>
              <a:t>ondernemingen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8424" y="6218897"/>
            <a:ext cx="449708" cy="638175"/>
          </a:xfrm>
        </p:spPr>
        <p:txBody>
          <a:bodyPr/>
          <a:lstStyle/>
          <a:p>
            <a:fld id="{5BF597AD-5828-4266-BD82-E50450900CDB}" type="slidenum">
              <a:rPr lang="fr-BE" smtClean="0"/>
              <a:t>15</a:t>
            </a:fld>
            <a:endParaRPr lang="fr-B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83129"/>
              </p:ext>
            </p:extLst>
          </p:nvPr>
        </p:nvGraphicFramePr>
        <p:xfrm>
          <a:off x="431800" y="1538288"/>
          <a:ext cx="8255000" cy="423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29970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1800" y="1268760"/>
            <a:ext cx="8255001" cy="480704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fr-BE" sz="2400" b="1">
                <a:solidFill>
                  <a:schemeClr val="accent1"/>
                </a:solidFill>
              </a:rPr>
              <a:t>La FSMA veille au caractère complet, cohérent et compréhensible des informations publiées par les entreprises qui sont liées à la durabilité des produits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fr-BE" sz="2000">
                <a:solidFill>
                  <a:schemeClr val="accent1"/>
                </a:solidFill>
              </a:rPr>
              <a:t>Par exemple, avertissement dans le cas où l’argent investi n’est pas spécifiquement et directement attribué à des actifs répondant à des critères de durabilité (pour les produits structurés) :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143942"/>
            <a:ext cx="8604696" cy="990132"/>
          </a:xfrm>
        </p:spPr>
        <p:txBody>
          <a:bodyPr/>
          <a:lstStyle/>
          <a:p>
            <a:r>
              <a:rPr lang="fr-BE"/>
              <a:t>Toezicht op de informatieverplichtingen van de financiële marktdeelnemers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16</a:t>
            </a:fld>
            <a:endParaRPr lang="nl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577" y="3742176"/>
            <a:ext cx="6239445" cy="230787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17770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F41878B-4865-E94C-B553-01923E7154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451292"/>
              </p:ext>
            </p:extLst>
          </p:nvPr>
        </p:nvGraphicFramePr>
        <p:xfrm>
          <a:off x="457200" y="1268760"/>
          <a:ext cx="8255000" cy="423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8D77DC3-1686-4548-9206-BD2533F33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4" y="134463"/>
            <a:ext cx="7894636" cy="990132"/>
          </a:xfrm>
        </p:spPr>
        <p:txBody>
          <a:bodyPr/>
          <a:lstStyle/>
          <a:p>
            <a:r>
              <a:rPr lang="fr-BE" dirty="0" err="1"/>
              <a:t>Toezicht</a:t>
            </a:r>
            <a:r>
              <a:rPr lang="fr-BE" dirty="0"/>
              <a:t> op de </a:t>
            </a:r>
            <a:r>
              <a:rPr lang="fr-BE" dirty="0" err="1"/>
              <a:t>informatieverplichtingen</a:t>
            </a:r>
            <a:r>
              <a:rPr lang="fr-BE" dirty="0"/>
              <a:t> van de </a:t>
            </a:r>
            <a:r>
              <a:rPr lang="fr-BE" dirty="0" err="1"/>
              <a:t>financiële</a:t>
            </a:r>
            <a:r>
              <a:rPr lang="fr-BE" dirty="0"/>
              <a:t> </a:t>
            </a:r>
            <a:r>
              <a:rPr lang="fr-BE" dirty="0" err="1"/>
              <a:t>marktdeelnemers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FC37A-8955-0545-8487-85CB37594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4108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De FSMA heeft haar verwachtingen ten aanzien van de gereglementeerde ondernemingen gepreciseerd: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>
              <a:hlinkClick r:id="rId2"/>
            </a:endParaRPr>
          </a:p>
          <a:p>
            <a:r>
              <a:rPr lang="fr-BE" dirty="0">
                <a:hlinkClick r:id="rId2"/>
              </a:rPr>
              <a:t>https://www.fsma.be/sites/default/files/legacy/content/NL/circ/2021/fsma_2021_06_nl.pdf</a:t>
            </a:r>
            <a:endParaRPr lang="fr-BE" dirty="0"/>
          </a:p>
          <a:p>
            <a:r>
              <a:rPr lang="fr-BE" dirty="0">
                <a:hlinkClick r:id="rId2"/>
              </a:rPr>
              <a:t>https://www.fsma.be/sites/default/files/legacy/content/NL/circ/2021/fsma_2021_06_nl.pdf</a:t>
            </a: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1800" y="185738"/>
            <a:ext cx="8255003" cy="990132"/>
          </a:xfrm>
        </p:spPr>
        <p:txBody>
          <a:bodyPr/>
          <a:lstStyle/>
          <a:p>
            <a:r>
              <a:rPr lang="fr-BE" dirty="0" err="1"/>
              <a:t>Toezicht</a:t>
            </a:r>
            <a:r>
              <a:rPr lang="fr-BE" dirty="0"/>
              <a:t> op de </a:t>
            </a:r>
            <a:r>
              <a:rPr lang="fr-BE" dirty="0" err="1"/>
              <a:t>informatieverplichtingen</a:t>
            </a:r>
            <a:r>
              <a:rPr lang="fr-BE" dirty="0"/>
              <a:t> van de </a:t>
            </a:r>
            <a:r>
              <a:rPr lang="fr-BE" dirty="0" err="1"/>
              <a:t>financiële</a:t>
            </a:r>
            <a:r>
              <a:rPr lang="fr-BE" dirty="0"/>
              <a:t> </a:t>
            </a:r>
            <a:r>
              <a:rPr lang="fr-BE" dirty="0" err="1"/>
              <a:t>marktdeelnemers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68240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le </a:t>
            </a:r>
            <a:r>
              <a:rPr lang="nl-BE" u="sng" dirty="0"/>
              <a:t>EU </a:t>
            </a:r>
            <a:r>
              <a:rPr lang="nl-BE" u="sng"/>
              <a:t>Ecolabel</a:t>
            </a:r>
            <a:r>
              <a:rPr lang="nl-BE"/>
              <a:t> </a:t>
            </a:r>
            <a:r>
              <a:rPr lang="nl-BE" smtClean="0"/>
              <a:t>sera </a:t>
            </a:r>
            <a:r>
              <a:rPr lang="fr-BE" smtClean="0"/>
              <a:t>attribué </a:t>
            </a:r>
            <a:r>
              <a:rPr lang="fr-BE"/>
              <a:t>par </a:t>
            </a:r>
            <a:r>
              <a:rPr lang="fr-BE" smtClean="0"/>
              <a:t>le comité en charge de l’octroi de l’Ecolabel</a:t>
            </a:r>
            <a:endParaRPr lang="nl-BE" dirty="0"/>
          </a:p>
          <a:p>
            <a:r>
              <a:rPr lang="nl-BE" dirty="0"/>
              <a:t>voor de </a:t>
            </a:r>
            <a:r>
              <a:rPr lang="nl-BE" u="sng" dirty="0"/>
              <a:t>EU Green Bonds</a:t>
            </a:r>
            <a:r>
              <a:rPr lang="nl-BE" dirty="0"/>
              <a:t> : zgn. “external reviewers” agréés </a:t>
            </a:r>
            <a:r>
              <a:rPr lang="nl-BE"/>
              <a:t>par </a:t>
            </a:r>
            <a:r>
              <a:rPr lang="nl-BE" smtClean="0"/>
              <a:t>l’ESMA + controle de l’information FSMA</a:t>
            </a:r>
            <a:endParaRPr lang="nl-BE" dirty="0"/>
          </a:p>
          <a:p>
            <a:r>
              <a:rPr lang="en-US" u="sng"/>
              <a:t>Producten die duurzame belegging tot doel hebben</a:t>
            </a:r>
            <a:r>
              <a:rPr lang="en-US"/>
              <a:t>: op grond van ontwerp-RTS kan een auditor of andere derde partij tussenkomen om “assurance” te geven dat </a:t>
            </a:r>
            <a:r>
              <a:rPr lang="en-US" smtClean="0"/>
              <a:t>de beleggingen </a:t>
            </a:r>
            <a:r>
              <a:rPr lang="en-US"/>
              <a:t>stroken met de Taxonomieverordening</a:t>
            </a:r>
          </a:p>
          <a:p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1800" y="185738"/>
            <a:ext cx="8255003" cy="990132"/>
          </a:xfrm>
        </p:spPr>
        <p:txBody>
          <a:bodyPr/>
          <a:lstStyle/>
          <a:p>
            <a:r>
              <a:rPr lang="nl-BE" sz="3200" dirty="0">
                <a:solidFill>
                  <a:schemeClr val="accent4">
                    <a:lumMod val="50000"/>
                  </a:schemeClr>
                </a:solidFill>
              </a:rPr>
              <a:t>Wie is betrokken bij toezicht </a:t>
            </a:r>
            <a:r>
              <a:rPr lang="nl-BE" sz="3200" dirty="0"/>
              <a:t>op het duurzaam karakter van financiële producten?</a:t>
            </a:r>
            <a:endParaRPr lang="fr-B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4216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base">
              <a:lnSpc>
                <a:spcPct val="100000"/>
              </a:lnSpc>
              <a:buNone/>
            </a:pPr>
            <a:r>
              <a:rPr lang="en-US" sz="2000">
                <a:latin typeface="Arial Body"/>
              </a:rPr>
              <a:t>As a supervisory authority, the FSMA strives to </a:t>
            </a:r>
            <a:r>
              <a:rPr lang="en-US" sz="2000" b="1">
                <a:latin typeface="Arial Body"/>
              </a:rPr>
              <a:t>ensure the honest and equitable treatment of financial consumers.</a:t>
            </a: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en-US" sz="2000">
                <a:latin typeface="Arial Body"/>
              </a:rPr>
              <a:t>It aims at the fair and orderly operation and the transparency of the financial markets by seeing to it that companies that raise financing on those markets provide </a:t>
            </a:r>
            <a:r>
              <a:rPr lang="en-US" sz="2000" b="1">
                <a:latin typeface="Arial Body"/>
              </a:rPr>
              <a:t>correct and complete information</a:t>
            </a:r>
            <a:r>
              <a:rPr lang="en-US" sz="2000">
                <a:latin typeface="Arial Body"/>
              </a:rPr>
              <a:t>.</a:t>
            </a: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en-US" sz="2000">
                <a:latin typeface="Arial Body"/>
              </a:rPr>
              <a:t>It promotes proper provision of financial services by verifying that financial institutions comply with the applicable </a:t>
            </a:r>
            <a:r>
              <a:rPr lang="en-US" sz="2000" b="1">
                <a:latin typeface="Arial Body"/>
              </a:rPr>
              <a:t>rules of conduct</a:t>
            </a:r>
            <a:r>
              <a:rPr lang="en-US" sz="2000">
                <a:latin typeface="Arial Body"/>
              </a:rPr>
              <a:t>, by supervising financial products, financial service providers and supplementary pensions, and by contributing to improving the </a:t>
            </a:r>
            <a:r>
              <a:rPr lang="en-US" sz="2000" b="1">
                <a:latin typeface="Arial Body"/>
              </a:rPr>
              <a:t>financial education</a:t>
            </a:r>
            <a:r>
              <a:rPr lang="en-US" sz="2000">
                <a:latin typeface="Arial Body"/>
              </a:rPr>
              <a:t> of consumers.</a:t>
            </a: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en-US" sz="2000">
                <a:latin typeface="Arial Body"/>
              </a:rPr>
              <a:t>In this way, the FSMA seeks to ensure that the financial system deserves the </a:t>
            </a:r>
            <a:r>
              <a:rPr lang="en-US" sz="2000" b="1">
                <a:latin typeface="Arial Body"/>
              </a:rPr>
              <a:t>trust</a:t>
            </a:r>
            <a:r>
              <a:rPr lang="en-US" sz="2000">
                <a:latin typeface="Arial Body"/>
              </a:rPr>
              <a:t> of its users.</a:t>
            </a:r>
            <a:endParaRPr lang="fr-BE" sz="180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185738"/>
            <a:ext cx="8255003" cy="990132"/>
          </a:xfrm>
        </p:spPr>
        <p:txBody>
          <a:bodyPr/>
          <a:lstStyle/>
          <a:p>
            <a:pPr marL="0" indent="0" algn="ctr" fontAlgn="base">
              <a:lnSpc>
                <a:spcPct val="10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FSMA’s mission statement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26227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802" y="1988801"/>
            <a:ext cx="8255001" cy="4231024"/>
          </a:xfrm>
        </p:spPr>
        <p:txBody>
          <a:bodyPr/>
          <a:lstStyle/>
          <a:p>
            <a:r>
              <a:rPr lang="fr-BE"/>
              <a:t>Belangrijkste instrumenten:</a:t>
            </a:r>
          </a:p>
          <a:p>
            <a:pPr lvl="1"/>
            <a:r>
              <a:rPr lang="fr-BE"/>
              <a:t>Inspecties over de manier waarop de ondernemingen de duurzaamheidsvoorkeuren inbouwen in de geschiktheidstoetsing</a:t>
            </a:r>
          </a:p>
          <a:p>
            <a:pPr lvl="1"/>
            <a:r>
              <a:rPr lang="fr-BE"/>
              <a:t>Toezicht op het productgoedkeuringsproces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Toezicht op de gedragsregels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7749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Conclusion</a:t>
            </a:r>
            <a:endParaRPr lang="fr-BE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4738" y="6219825"/>
            <a:ext cx="449262" cy="638175"/>
          </a:xfrm>
        </p:spPr>
        <p:txBody>
          <a:bodyPr/>
          <a:lstStyle/>
          <a:p>
            <a:fld id="{90FF19FB-2F2A-410F-BBCC-7AE0EC5BE55E}" type="slidenum">
              <a:rPr lang="nl-BE" smtClean="0"/>
              <a:pPr/>
              <a:t>21</a:t>
            </a:fld>
            <a:endParaRPr lang="nl-B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91074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9737" y="838969"/>
            <a:ext cx="8255001" cy="4593443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nl-BE" sz="2400"/>
              <a:t>verplichting voor ondernemingen en producenten om taxonomie-alignment op te geven gaat meer houvast en vergelijkbaarheid bieden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nl-BE" sz="2400"/>
              <a:t>maar momenteel overgangssituatie : </a:t>
            </a:r>
            <a:r>
              <a:rPr lang="fr-BE" sz="2400">
                <a:sym typeface="Wingdings" panose="05000000000000000000" pitchFamily="2" charset="2"/>
              </a:rPr>
              <a:t>het Europese bouwwerk is nog niet af, de </a:t>
            </a:r>
            <a:r>
              <a:rPr lang="fr-BE" sz="2400" i="1">
                <a:sym typeface="Wingdings" panose="05000000000000000000" pitchFamily="2" charset="2"/>
              </a:rPr>
              <a:t>toolkit </a:t>
            </a:r>
            <a:r>
              <a:rPr lang="fr-BE" sz="2400">
                <a:sym typeface="Wingdings" panose="05000000000000000000" pitchFamily="2" charset="2"/>
              </a:rPr>
              <a:t>van de toezichthouders nog niet volledig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nl-BE" sz="2400"/>
              <a:t>en ook nadien blijft er </a:t>
            </a:r>
            <a:r>
              <a:rPr lang="nl-BE" sz="2400" smtClean="0"/>
              <a:t>ruimte </a:t>
            </a:r>
            <a:r>
              <a:rPr lang="nl-BE" sz="2400"/>
              <a:t>voor: 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nl-BE" sz="2000"/>
              <a:t>privé-initiatieven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nl-BE" sz="2000"/>
              <a:t>een diversiteit in het beleggingsbeleid (bvb. indicatoren van duurzame belegging met milieudoelstellingen worden vrij bepaald door de beheerders – vb een benchmark die werkt met uitsluiting)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nl-BE" sz="2400" smtClean="0"/>
              <a:t> </a:t>
            </a:r>
            <a:r>
              <a:rPr lang="nl-BE" sz="2400"/>
              <a:t>‘geharmoniseerde’ producten </a:t>
            </a:r>
            <a:r>
              <a:rPr lang="nl-BE" sz="2400" smtClean="0"/>
              <a:t>: ecolabel </a:t>
            </a:r>
            <a:r>
              <a:rPr lang="nl-BE" sz="2400"/>
              <a:t>en </a:t>
            </a:r>
            <a:r>
              <a:rPr lang="nl-BE" sz="2400" smtClean="0"/>
              <a:t>green bonds </a:t>
            </a:r>
            <a:r>
              <a:rPr lang="nl-BE"/>
              <a:t>	</a:t>
            </a:r>
            <a:endParaRPr lang="nl-BE" b="1" i="1"/>
          </a:p>
          <a:p>
            <a:pPr marL="0" indent="0">
              <a:buNone/>
            </a:pPr>
            <a:r>
              <a:rPr lang="nl-BE"/>
              <a:t>                  </a:t>
            </a:r>
            <a:endParaRPr lang="nl-BE" smtClean="0"/>
          </a:p>
          <a:p>
            <a:pPr marL="0" indent="0">
              <a:buNone/>
            </a:pPr>
            <a:r>
              <a:rPr lang="nl-BE"/>
              <a:t> </a:t>
            </a:r>
            <a:r>
              <a:rPr lang="nl-BE" smtClean="0"/>
              <a:t>                Lees </a:t>
            </a:r>
            <a:r>
              <a:rPr lang="nl-BE"/>
              <a:t>aandachtig alle documentatie</a:t>
            </a:r>
            <a:endParaRPr lang="fr-B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-118050"/>
            <a:ext cx="8255003" cy="836712"/>
          </a:xfrm>
        </p:spPr>
        <p:txBody>
          <a:bodyPr/>
          <a:lstStyle/>
          <a:p>
            <a:pPr algn="ctr"/>
            <a:r>
              <a:rPr lang="nl-BE" b="1"/>
              <a:t>Conclusie</a:t>
            </a:r>
            <a:endParaRPr lang="fr-BE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4738" y="6219825"/>
            <a:ext cx="449262" cy="638175"/>
          </a:xfrm>
        </p:spPr>
        <p:txBody>
          <a:bodyPr/>
          <a:lstStyle/>
          <a:p>
            <a:fld id="{90FF19FB-2F2A-410F-BBCC-7AE0EC5BE55E}" type="slidenum">
              <a:rPr lang="nl-BE" smtClean="0"/>
              <a:pPr/>
              <a:t>22</a:t>
            </a:fld>
            <a:endParaRPr lang="nl-BE" dirty="0"/>
          </a:p>
        </p:txBody>
      </p:sp>
      <p:pic>
        <p:nvPicPr>
          <p:cNvPr id="8" name="Picture 2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24253"/>
            <a:ext cx="848305" cy="74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/>
          <p:cNvSpPr/>
          <p:nvPr/>
        </p:nvSpPr>
        <p:spPr>
          <a:xfrm>
            <a:off x="971600" y="5580853"/>
            <a:ext cx="720080" cy="490531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92D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92322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50937" y="980728"/>
            <a:ext cx="7561263" cy="2520336"/>
          </a:xfrm>
        </p:spPr>
        <p:txBody>
          <a:bodyPr/>
          <a:lstStyle/>
          <a:p>
            <a:r>
              <a:rPr lang="nl-BE" b="1">
                <a:ln>
                  <a:solidFill>
                    <a:schemeClr val="accent1"/>
                  </a:solidFill>
                </a:ln>
              </a:rPr>
              <a:t>Annexe 1.</a:t>
            </a:r>
            <a:br>
              <a:rPr lang="nl-BE" b="1">
                <a:ln>
                  <a:solidFill>
                    <a:schemeClr val="accent1"/>
                  </a:solidFill>
                </a:ln>
              </a:rPr>
            </a:br>
            <a:r>
              <a:rPr lang="nl-BE" b="1">
                <a:ln>
                  <a:solidFill>
                    <a:schemeClr val="accent1"/>
                  </a:solidFill>
                </a:ln>
              </a:rPr>
              <a:t>Glossaire.</a:t>
            </a:r>
            <a:endParaRPr lang="nl-BE" b="1" dirty="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23</a:t>
            </a:fld>
            <a:endParaRPr lang="nl-B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0512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948659"/>
              </p:ext>
            </p:extLst>
          </p:nvPr>
        </p:nvGraphicFramePr>
        <p:xfrm>
          <a:off x="1466850" y="1322766"/>
          <a:ext cx="6191250" cy="4626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6848" y="548680"/>
            <a:ext cx="6191252" cy="326213"/>
          </a:xfrm>
        </p:spPr>
        <p:txBody>
          <a:bodyPr anchor="t"/>
          <a:lstStyle/>
          <a:p>
            <a:pPr algn="ctr"/>
            <a:r>
              <a:rPr lang="nl-BE"/>
              <a:t>Basic Sustainability Glossary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>
                <a:solidFill>
                  <a:prstClr val="white"/>
                </a:solidFill>
                <a:latin typeface="Calibri" panose="020F0502020204030204"/>
              </a:rPr>
              <a:pPr/>
              <a:t>24</a:t>
            </a:fld>
            <a:endParaRPr lang="nl-B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06674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120" y="1412776"/>
            <a:ext cx="8255001" cy="42310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/>
              <a:t>Taxonomieverordening: </a:t>
            </a:r>
            <a:r>
              <a:rPr lang="en-US" sz="1800"/>
              <a:t>REGULATION (EU) 2020/852 OF THE EUROPEAN PARLIAMENT AND OF THE COUNCIL of 18 June 2020 on the establishment of a framework to facilitate sustainable investment, and amending Regulation (EU) 2019/2088 </a:t>
            </a:r>
            <a:endParaRPr lang="nl-BE" sz="1800"/>
          </a:p>
          <a:p>
            <a:pPr>
              <a:lnSpc>
                <a:spcPct val="100000"/>
              </a:lnSpc>
            </a:pPr>
            <a:r>
              <a:rPr lang="nl-BE"/>
              <a:t>NFRD – </a:t>
            </a:r>
            <a:r>
              <a:rPr lang="en-US" sz="1800"/>
              <a:t>Directive 2014/95/EU of the European Parliament and of the Council of 22 October 2014 amending Directive 2013/34/EU as regards disclosure of non-financial and diversity information by certain large undertakings and groups</a:t>
            </a:r>
            <a:endParaRPr lang="nl-BE" sz="1800"/>
          </a:p>
          <a:p>
            <a:pPr fontAlgn="base">
              <a:lnSpc>
                <a:spcPct val="100000"/>
              </a:lnSpc>
            </a:pPr>
            <a:r>
              <a:rPr lang="nl-BE"/>
              <a:t>CSRD – </a:t>
            </a:r>
            <a:r>
              <a:rPr lang="en-US" sz="1800"/>
              <a:t>Proposal for a DIRECTIVE OF THE EUROPEAN PARLIAMENT AND OF THE COUNCIL amending Directive 2013/34/EU, Directive 2004/109/EC, Directive 2006/43/EC and Regulation (EU) No 537/2014, as regards corporate sustainability reporting</a:t>
            </a:r>
          </a:p>
          <a:p>
            <a:pPr>
              <a:lnSpc>
                <a:spcPct val="100000"/>
              </a:lnSpc>
            </a:pPr>
            <a:r>
              <a:rPr lang="nl-BE"/>
              <a:t>SFDR – </a:t>
            </a:r>
            <a:r>
              <a:rPr lang="en-US" sz="1800"/>
              <a:t>REGULATION (EU) 2019/2088 OF THE EUROPEAN PARLIAMENT AND OF THE COUNCIL of 27 November 2019 on sustainability‐related disclosures in the financial services sector</a:t>
            </a:r>
            <a:endParaRPr lang="nl-BE" sz="18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1800" y="185738"/>
            <a:ext cx="8255003" cy="990132"/>
          </a:xfrm>
        </p:spPr>
        <p:txBody>
          <a:bodyPr/>
          <a:lstStyle/>
          <a:p>
            <a:pPr algn="ctr"/>
            <a:r>
              <a:rPr lang="nl-BE"/>
              <a:t>Basic Sustainability Glossary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85003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50937" y="980728"/>
            <a:ext cx="7561263" cy="2520336"/>
          </a:xfrm>
        </p:spPr>
        <p:txBody>
          <a:bodyPr/>
          <a:lstStyle/>
          <a:p>
            <a:r>
              <a:rPr lang="nl-BE" b="1">
                <a:ln>
                  <a:solidFill>
                    <a:schemeClr val="accent1"/>
                  </a:solidFill>
                </a:ln>
              </a:rPr>
              <a:t>Annexe 2.</a:t>
            </a:r>
            <a:br>
              <a:rPr lang="nl-BE" b="1">
                <a:ln>
                  <a:solidFill>
                    <a:schemeClr val="accent1"/>
                  </a:solidFill>
                </a:ln>
              </a:rPr>
            </a:br>
            <a:r>
              <a:rPr lang="nl-BE" b="1">
                <a:ln>
                  <a:solidFill>
                    <a:schemeClr val="accent1"/>
                  </a:solidFill>
                </a:ln>
              </a:rPr>
              <a:t>Aperçu détaillé des exigences européennes.</a:t>
            </a:r>
            <a:endParaRPr lang="nl-BE" b="1" dirty="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26</a:t>
            </a:fld>
            <a:endParaRPr lang="nl-B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69466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27</a:t>
            </a:fld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532688" cy="60311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03871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Les activités durables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4738" y="6219825"/>
            <a:ext cx="449262" cy="638175"/>
          </a:xfrm>
        </p:spPr>
        <p:txBody>
          <a:bodyPr/>
          <a:lstStyle/>
          <a:p>
            <a:fld id="{90FF19FB-2F2A-410F-BBCC-7AE0EC5BE55E}" type="slidenum">
              <a:rPr lang="nl-BE" smtClean="0"/>
              <a:pPr/>
              <a:t>28</a:t>
            </a:fld>
            <a:endParaRPr lang="nl-B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9649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3 </a:t>
            </a:r>
            <a:r>
              <a:rPr lang="fr-BE" dirty="0" err="1" smtClean="0"/>
              <a:t>kinds</a:t>
            </a:r>
            <a:r>
              <a:rPr lang="fr-BE" dirty="0" smtClean="0"/>
              <a:t> of </a:t>
            </a:r>
            <a:r>
              <a:rPr lang="fr-BE" dirty="0" err="1" smtClean="0"/>
              <a:t>economic</a:t>
            </a:r>
            <a:r>
              <a:rPr lang="fr-BE" dirty="0" smtClean="0"/>
              <a:t> </a:t>
            </a:r>
            <a:r>
              <a:rPr lang="fr-BE" dirty="0" err="1" smtClean="0"/>
              <a:t>activities</a:t>
            </a:r>
            <a:endParaRPr lang="fr-BE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/>
          </p:nvPr>
        </p:nvGraphicFramePr>
        <p:xfrm>
          <a:off x="1331640" y="2276872"/>
          <a:ext cx="662473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8424" y="6219825"/>
            <a:ext cx="449708" cy="638175"/>
          </a:xfrm>
        </p:spPr>
        <p:txBody>
          <a:bodyPr/>
          <a:lstStyle/>
          <a:p>
            <a:fld id="{5BF597AD-5828-4266-BD82-E50450900CDB}" type="slidenum">
              <a:rPr lang="fr-BE" smtClean="0"/>
              <a:t>29</a:t>
            </a:fld>
            <a:endParaRPr lang="fr-BE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/>
          </p:nvPr>
        </p:nvGraphicFramePr>
        <p:xfrm>
          <a:off x="1115616" y="6309320"/>
          <a:ext cx="7038606" cy="45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417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765" y="1268760"/>
            <a:ext cx="8255001" cy="4231024"/>
          </a:xfrm>
        </p:spPr>
        <p:txBody>
          <a:bodyPr/>
          <a:lstStyle/>
          <a:p>
            <a:endParaRPr lang="nl-BE"/>
          </a:p>
          <a:p>
            <a:pPr marL="514350" indent="-514350">
              <a:buFont typeface="+mj-lt"/>
              <a:buAutoNum type="arabicPeriod"/>
            </a:pPr>
            <a:r>
              <a:rPr lang="fr-BE" b="1" u="sng" smtClean="0"/>
              <a:t>Constats</a:t>
            </a:r>
            <a:r>
              <a:rPr lang="fr-BE" smtClean="0"/>
              <a:t> </a:t>
            </a:r>
            <a:r>
              <a:rPr lang="fr-BE"/>
              <a:t>: la durabilité comme instrument de marketing et </a:t>
            </a:r>
            <a:r>
              <a:rPr lang="fr-BE" smtClean="0"/>
              <a:t>une grande diversité de </a:t>
            </a:r>
            <a:r>
              <a:rPr lang="fr-BE"/>
              <a:t>"labels</a:t>
            </a:r>
            <a:r>
              <a:rPr lang="fr-BE" smtClean="0"/>
              <a:t>"</a:t>
            </a:r>
            <a:endParaRPr lang="fr-BE"/>
          </a:p>
          <a:p>
            <a:pPr marL="514350" indent="-514350">
              <a:buFont typeface="+mj-lt"/>
              <a:buAutoNum type="arabicPeriod"/>
            </a:pPr>
            <a:r>
              <a:rPr lang="fr-BE" b="1" u="sng" smtClean="0"/>
              <a:t>Réponses</a:t>
            </a:r>
            <a:r>
              <a:rPr lang="fr-BE" smtClean="0"/>
              <a:t> </a:t>
            </a:r>
            <a:r>
              <a:rPr lang="fr-BE"/>
              <a:t>: une définition européenne de ce qui est durable, et des obligations de transparence pour tous les maillons de la chaîne, du producteur à </a:t>
            </a:r>
            <a:r>
              <a:rPr lang="fr-BE" smtClean="0"/>
              <a:t>l'investisseur</a:t>
            </a:r>
            <a:endParaRPr lang="nl-BE"/>
          </a:p>
          <a:p>
            <a:pPr marL="514350" indent="-514350">
              <a:buFont typeface="+mj-lt"/>
              <a:buAutoNum type="arabicPeriod"/>
            </a:pPr>
            <a:r>
              <a:rPr lang="nl-BE" smtClean="0"/>
              <a:t>Le </a:t>
            </a:r>
            <a:r>
              <a:rPr lang="nl-BE"/>
              <a:t>risque de greenwashing sur le radar des autorités de </a:t>
            </a:r>
            <a:r>
              <a:rPr lang="nl-BE" b="1" u="sng" smtClean="0"/>
              <a:t>contrôle</a:t>
            </a:r>
            <a:endParaRPr lang="nl-BE"/>
          </a:p>
          <a:p>
            <a:endParaRPr lang="nl-B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1800" y="185738"/>
            <a:ext cx="8255003" cy="990132"/>
          </a:xfrm>
        </p:spPr>
        <p:txBody>
          <a:bodyPr/>
          <a:lstStyle/>
          <a:p>
            <a:pPr algn="ctr"/>
            <a:r>
              <a:rPr lang="nl-BE" smtClean="0"/>
              <a:t>Contenu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84493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9963" y="196607"/>
            <a:ext cx="7894636" cy="990132"/>
          </a:xfrm>
        </p:spPr>
        <p:txBody>
          <a:bodyPr anchor="b"/>
          <a:lstStyle/>
          <a:p>
            <a:r>
              <a:rPr lang="nl-BE" dirty="0" err="1"/>
              <a:t>L’investissement</a:t>
            </a:r>
            <a:r>
              <a:rPr lang="nl-BE" dirty="0"/>
              <a:t> </a:t>
            </a:r>
            <a:r>
              <a:rPr lang="nl-BE" dirty="0" err="1"/>
              <a:t>durable</a:t>
            </a:r>
            <a:r>
              <a:rPr lang="nl-BE" dirty="0"/>
              <a:t> : la taxonomie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511300" y="1988840"/>
          <a:ext cx="608503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62493" y="6219827"/>
            <a:ext cx="449708" cy="638175"/>
          </a:xfrm>
        </p:spPr>
        <p:txBody>
          <a:bodyPr/>
          <a:lstStyle/>
          <a:p>
            <a:fld id="{5BF597AD-5828-4266-BD82-E50450900CDB}" type="slidenum">
              <a:rPr lang="fr-BE" smtClean="0"/>
              <a:t>30</a:t>
            </a:fld>
            <a:endParaRPr lang="fr-BE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431800" y="1331516"/>
            <a:ext cx="8239647" cy="445305"/>
          </a:xfrm>
        </p:spPr>
        <p:txBody>
          <a:bodyPr/>
          <a:lstStyle/>
          <a:p>
            <a:pPr marL="0" indent="0">
              <a:buNone/>
            </a:pPr>
            <a:r>
              <a:rPr lang="fr-BE" sz="1800" dirty="0"/>
              <a:t>TR </a:t>
            </a:r>
            <a:r>
              <a:rPr lang="fr-BE" sz="1800" dirty="0" err="1"/>
              <a:t>identificeert</a:t>
            </a:r>
            <a:r>
              <a:rPr lang="fr-BE" sz="1800" dirty="0"/>
              <a:t> </a:t>
            </a:r>
            <a:r>
              <a:rPr lang="fr-BE" sz="1800" dirty="0" err="1"/>
              <a:t>zes</a:t>
            </a:r>
            <a:r>
              <a:rPr lang="fr-BE" sz="1800" dirty="0"/>
              <a:t> </a:t>
            </a:r>
            <a:r>
              <a:rPr lang="fr-BE" sz="1800" dirty="0" err="1"/>
              <a:t>milieudoelstellingen</a:t>
            </a:r>
            <a:r>
              <a:rPr lang="fr-BE" sz="1800" dirty="0"/>
              <a:t>: </a:t>
            </a:r>
          </a:p>
          <a:p>
            <a:endParaRPr lang="fr-BE" dirty="0"/>
          </a:p>
          <a:p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12" name="Rectangle 11"/>
          <p:cNvSpPr/>
          <p:nvPr/>
        </p:nvSpPr>
        <p:spPr>
          <a:xfrm>
            <a:off x="7596336" y="5085184"/>
            <a:ext cx="1395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i="1"/>
              <a:t>Art. 9 TR</a:t>
            </a:r>
            <a:endParaRPr lang="nl-BE"/>
          </a:p>
        </p:txBody>
      </p:sp>
      <p:sp>
        <p:nvSpPr>
          <p:cNvPr id="13" name="TextBox 12"/>
          <p:cNvSpPr txBox="1"/>
          <p:nvPr/>
        </p:nvSpPr>
        <p:spPr>
          <a:xfrm>
            <a:off x="1907704" y="5692041"/>
            <a:ext cx="36004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BE" sz="1400" i="1" dirty="0" err="1">
                <a:solidFill>
                  <a:schemeClr val="bg1"/>
                </a:solidFill>
              </a:rPr>
              <a:t>Beschikbare</a:t>
            </a:r>
            <a:r>
              <a:rPr lang="fr-BE" sz="1400" i="1" dirty="0">
                <a:solidFill>
                  <a:schemeClr val="bg1"/>
                </a:solidFill>
              </a:rPr>
              <a:t> </a:t>
            </a:r>
            <a:r>
              <a:rPr lang="fr-BE" sz="1400" i="1" dirty="0" err="1">
                <a:solidFill>
                  <a:schemeClr val="bg1"/>
                </a:solidFill>
              </a:rPr>
              <a:t>technische</a:t>
            </a:r>
            <a:r>
              <a:rPr lang="fr-BE" sz="1400" i="1" dirty="0">
                <a:solidFill>
                  <a:schemeClr val="bg1"/>
                </a:solidFill>
              </a:rPr>
              <a:t> </a:t>
            </a:r>
            <a:r>
              <a:rPr lang="fr-BE" sz="1400" i="1" dirty="0" err="1">
                <a:solidFill>
                  <a:schemeClr val="bg1"/>
                </a:solidFill>
              </a:rPr>
              <a:t>screeningcriteria</a:t>
            </a:r>
            <a:endParaRPr lang="fr-BE" sz="1400" i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418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800" y="1331516"/>
            <a:ext cx="8604696" cy="445305"/>
          </a:xfrm>
        </p:spPr>
        <p:txBody>
          <a:bodyPr/>
          <a:lstStyle/>
          <a:p>
            <a:pPr marL="0" indent="0">
              <a:buNone/>
            </a:pPr>
            <a:r>
              <a:rPr lang="fr-BE" sz="1600" dirty="0"/>
              <a:t>TR </a:t>
            </a:r>
            <a:r>
              <a:rPr lang="fr-BE" sz="1600" dirty="0" err="1"/>
              <a:t>legt</a:t>
            </a:r>
            <a:r>
              <a:rPr lang="fr-BE" sz="1600" dirty="0"/>
              <a:t> </a:t>
            </a:r>
            <a:r>
              <a:rPr lang="fr-BE" sz="1600" dirty="0" err="1"/>
              <a:t>vier</a:t>
            </a:r>
            <a:r>
              <a:rPr lang="fr-BE" sz="1600" dirty="0"/>
              <a:t> </a:t>
            </a:r>
            <a:r>
              <a:rPr lang="fr-BE" sz="1600" dirty="0" err="1"/>
              <a:t>criteria</a:t>
            </a:r>
            <a:r>
              <a:rPr lang="fr-BE" sz="1600" dirty="0"/>
              <a:t> </a:t>
            </a:r>
            <a:r>
              <a:rPr lang="fr-BE" sz="1600" dirty="0" err="1"/>
              <a:t>vast</a:t>
            </a:r>
            <a:r>
              <a:rPr lang="fr-BE" sz="1600" dirty="0"/>
              <a:t> </a:t>
            </a:r>
            <a:r>
              <a:rPr lang="fr-BE" sz="1600" dirty="0" err="1"/>
              <a:t>voor</a:t>
            </a:r>
            <a:r>
              <a:rPr lang="fr-BE" sz="1600" dirty="0"/>
              <a:t> de </a:t>
            </a:r>
            <a:r>
              <a:rPr lang="fr-BE" sz="1600" dirty="0" err="1"/>
              <a:t>beoordeling</a:t>
            </a:r>
            <a:r>
              <a:rPr lang="fr-BE" sz="1600" dirty="0"/>
              <a:t> van </a:t>
            </a:r>
            <a:r>
              <a:rPr lang="fr-BE" sz="1600" dirty="0" err="1"/>
              <a:t>een</a:t>
            </a:r>
            <a:r>
              <a:rPr lang="fr-BE" sz="1600" dirty="0"/>
              <a:t> </a:t>
            </a:r>
            <a:r>
              <a:rPr lang="fr-BE" sz="1600" dirty="0" err="1"/>
              <a:t>economische</a:t>
            </a:r>
            <a:r>
              <a:rPr lang="fr-BE" sz="1600" dirty="0"/>
              <a:t> </a:t>
            </a:r>
            <a:r>
              <a:rPr lang="fr-BE" sz="1600" dirty="0" err="1"/>
              <a:t>activiteit</a:t>
            </a:r>
            <a:r>
              <a:rPr lang="fr-BE" sz="1600" dirty="0"/>
              <a:t> </a:t>
            </a:r>
            <a:r>
              <a:rPr lang="fr-BE" sz="1600" dirty="0" err="1"/>
              <a:t>als</a:t>
            </a:r>
            <a:r>
              <a:rPr lang="fr-BE" sz="1600" dirty="0"/>
              <a:t> </a:t>
            </a:r>
            <a:r>
              <a:rPr lang="fr-BE" sz="1600" dirty="0" err="1"/>
              <a:t>ecologisch</a:t>
            </a:r>
            <a:r>
              <a:rPr lang="fr-BE" sz="1600" dirty="0"/>
              <a:t> </a:t>
            </a:r>
            <a:r>
              <a:rPr lang="fr-BE" sz="1600" dirty="0" err="1"/>
              <a:t>duurzaam</a:t>
            </a:r>
            <a:endParaRPr lang="fr-BE" sz="3200" dirty="0"/>
          </a:p>
          <a:p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/>
            </a:r>
            <a:br>
              <a:rPr lang="fr-BE" dirty="0"/>
            </a:br>
            <a:r>
              <a:rPr lang="nl-BE" dirty="0" err="1"/>
              <a:t>L’investissement</a:t>
            </a:r>
            <a:r>
              <a:rPr lang="nl-BE" dirty="0"/>
              <a:t> </a:t>
            </a:r>
            <a:r>
              <a:rPr lang="nl-BE" dirty="0" err="1"/>
              <a:t>durable</a:t>
            </a:r>
            <a:r>
              <a:rPr lang="nl-BE" dirty="0"/>
              <a:t> : la taxonomie</a:t>
            </a:r>
            <a:endParaRPr lang="fr-BE" dirty="0"/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908760" y="1988841"/>
          <a:ext cx="619268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39952" y="5657245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i="1" dirty="0"/>
              <a:t>* </a:t>
            </a:r>
            <a:r>
              <a:rPr lang="fr-BE" sz="1400" i="1" dirty="0" err="1"/>
              <a:t>Momenteel</a:t>
            </a:r>
            <a:r>
              <a:rPr lang="fr-BE" sz="1400" i="1" dirty="0"/>
              <a:t> </a:t>
            </a:r>
            <a:r>
              <a:rPr lang="fr-BE" sz="1400" i="1" dirty="0" err="1"/>
              <a:t>beschikbaar</a:t>
            </a:r>
            <a:r>
              <a:rPr lang="fr-BE" sz="1400" i="1" dirty="0"/>
              <a:t> </a:t>
            </a:r>
            <a:r>
              <a:rPr lang="fr-BE" sz="1400" i="1" dirty="0" err="1"/>
              <a:t>voor</a:t>
            </a:r>
            <a:r>
              <a:rPr lang="fr-BE" sz="1400" i="1" dirty="0"/>
              <a:t> </a:t>
            </a:r>
            <a:r>
              <a:rPr lang="fr-BE" sz="1400" i="1" dirty="0" err="1"/>
              <a:t>twee</a:t>
            </a:r>
            <a:r>
              <a:rPr lang="fr-BE" sz="1400" i="1" dirty="0"/>
              <a:t> van de </a:t>
            </a:r>
            <a:r>
              <a:rPr lang="fr-BE" sz="1400" i="1" dirty="0" err="1"/>
              <a:t>zes</a:t>
            </a:r>
            <a:r>
              <a:rPr lang="fr-BE" sz="1400" i="1" dirty="0"/>
              <a:t> </a:t>
            </a:r>
            <a:r>
              <a:rPr lang="fr-BE" sz="1400" i="1" dirty="0" err="1"/>
              <a:t>milieudoelstellingen</a:t>
            </a:r>
            <a:endParaRPr lang="fr-BE" sz="1400" i="1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62493" y="6219827"/>
            <a:ext cx="449708" cy="638175"/>
          </a:xfrm>
        </p:spPr>
        <p:txBody>
          <a:bodyPr/>
          <a:lstStyle/>
          <a:p>
            <a:fld id="{5BF597AD-5828-4266-BD82-E50450900CDB}" type="slidenum">
              <a:rPr lang="fr-BE" smtClean="0"/>
              <a:t>31</a:t>
            </a:fld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7092280" y="4999287"/>
            <a:ext cx="1395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i="1"/>
              <a:t>Art. 3 TR</a:t>
            </a:r>
            <a:endParaRPr lang="nl-BE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2564112" y="6372224"/>
            <a:ext cx="5670756" cy="63817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defPPr>
              <a:defRPr lang="nl-BE"/>
            </a:defPPr>
            <a:lvl1pPr marL="0" algn="r" defTabSz="914400" rtl="0" eaLnBrk="1" latinLnBrk="0" hangingPunct="1">
              <a:defRPr sz="1000" b="0" kern="1200" cap="none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86495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Les produits financiers durables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32</a:t>
            </a:fld>
            <a:endParaRPr lang="nl-B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78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800" y="1070184"/>
            <a:ext cx="8255001" cy="4231024"/>
          </a:xfrm>
        </p:spPr>
        <p:txBody>
          <a:bodyPr/>
          <a:lstStyle/>
          <a:p>
            <a:pPr algn="just"/>
            <a:endParaRPr lang="fr-BE"/>
          </a:p>
          <a:p>
            <a:pPr algn="just"/>
            <a:r>
              <a:rPr lang="fr-BE"/>
              <a:t>2 catégories de produits financiers « durables »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075243" cy="990132"/>
          </a:xfrm>
        </p:spPr>
        <p:txBody>
          <a:bodyPr/>
          <a:lstStyle/>
          <a:p>
            <a:r>
              <a:rPr lang="fr-BE" b="1"/>
              <a:t>Les produit financiers durables: SFDR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33</a:t>
            </a:fld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19" y="2420888"/>
            <a:ext cx="8107362" cy="366643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04451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Les distributeurs et prestataires des services</a:t>
            </a:r>
            <a:endParaRPr lang="fr-BE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34</a:t>
            </a:fld>
            <a:endParaRPr lang="nl-B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91148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565821" y="621061"/>
          <a:ext cx="8255000" cy="532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712423018"/>
                    </a:ext>
                  </a:extLst>
                </a:gridCol>
                <a:gridCol w="8046720">
                  <a:extLst>
                    <a:ext uri="{9D8B030D-6E8A-4147-A177-3AD203B41FA5}">
                      <a16:colId xmlns:a16="http://schemas.microsoft.com/office/drawing/2014/main" val="3796904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Informations</a:t>
                      </a:r>
                      <a:r>
                        <a:rPr lang="fr-BE" baseline="0" dirty="0"/>
                        <a:t> transparentes sur: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1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1600" b="0" dirty="0"/>
                        <a:t>Politiques</a:t>
                      </a:r>
                      <a:r>
                        <a:rPr lang="fr-BE" sz="1600" b="0" baseline="0" dirty="0"/>
                        <a:t> relatives aux risques en matière de durabilité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526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1600" b="0" dirty="0"/>
                        <a:t>Incidences </a:t>
                      </a:r>
                      <a:r>
                        <a:rPr lang="fr-BE" sz="1600" b="0"/>
                        <a:t>négatives des décisions ou des conseils en investissement en </a:t>
                      </a:r>
                      <a:r>
                        <a:rPr lang="fr-BE" sz="1600" b="0" dirty="0"/>
                        <a:t>matière </a:t>
                      </a:r>
                      <a:r>
                        <a:rPr lang="fr-BE" sz="1600" b="0"/>
                        <a:t>de durabilité (due diligence)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13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1600" b="0" dirty="0"/>
                        <a:t>Politiques de rémunération en ce qui concerne l’intégration des risques en matière de durabilité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432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Intégration des risques en matière de durabilité dans</a:t>
                      </a:r>
                      <a:r>
                        <a:rPr lang="fr-BE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informations précontractuelles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060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Incidences négatives en matière de durabilité au </a:t>
                      </a:r>
                      <a:r>
                        <a:rPr lang="fr-BE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niveau </a:t>
                      </a:r>
                      <a:br>
                        <a:rPr lang="fr-BE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BE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</a:t>
                      </a:r>
                      <a:r>
                        <a:rPr lang="fr-B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produits financiers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32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Promotion des caractéristiques environnementales ou sociales dans </a:t>
                      </a:r>
                      <a:br>
                        <a:rPr lang="fr-B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B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informations précontractuelles publiées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77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Promotion</a:t>
                      </a:r>
                      <a:r>
                        <a:rPr lang="fr-BE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fr-B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investissements durables </a:t>
                      </a:r>
                      <a:r>
                        <a:rPr lang="fr-BE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 les </a:t>
                      </a:r>
                      <a:r>
                        <a:rPr lang="fr-B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informations précontractuelles publiées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634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Promotion des caractéristiques environnementales ou sociales et </a:t>
                      </a:r>
                      <a:br>
                        <a:rPr lang="fr-B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B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investissements durables sur les sites internet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24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B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Promotion des caractéristiques environnementales ou sociales et </a:t>
                      </a:r>
                      <a:br>
                        <a:rPr lang="fr-B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B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investissements durables dans les rapports périodiques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81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/>
                        <a:t>Communications publicitaires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169295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2710" y="116632"/>
            <a:ext cx="7894636" cy="771206"/>
          </a:xfrm>
        </p:spPr>
        <p:txBody>
          <a:bodyPr anchor="t"/>
          <a:lstStyle/>
          <a:p>
            <a:r>
              <a:rPr lang="fr-BE" sz="3200" b="1"/>
              <a:t>Quelles informations fournir ?</a:t>
            </a:r>
            <a:endParaRPr lang="fr-BE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35</a:t>
            </a:fld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64803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De duurzaamheidsvoorkeuren van de cliënt</a:t>
            </a:r>
            <a:endParaRPr lang="fr-BE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36</a:t>
            </a:fld>
            <a:endParaRPr lang="nl-B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93601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Cliënt</a:t>
            </a:r>
            <a:r>
              <a:rPr lang="fr-BE" dirty="0"/>
              <a:t> </a:t>
            </a:r>
            <a:r>
              <a:rPr lang="fr-BE" dirty="0" err="1"/>
              <a:t>moet</a:t>
            </a:r>
            <a:r>
              <a:rPr lang="fr-BE" dirty="0"/>
              <a:t> </a:t>
            </a:r>
            <a:r>
              <a:rPr lang="fr-BE" dirty="0" err="1"/>
              <a:t>kunnen</a:t>
            </a:r>
            <a:r>
              <a:rPr lang="fr-BE" dirty="0"/>
              <a:t> </a:t>
            </a:r>
            <a:r>
              <a:rPr lang="fr-BE" dirty="0" err="1"/>
              <a:t>aangeven</a:t>
            </a:r>
            <a:r>
              <a:rPr lang="fr-BE" dirty="0"/>
              <a:t> of en </a:t>
            </a:r>
            <a:r>
              <a:rPr lang="fr-BE" dirty="0" err="1"/>
              <a:t>zo</a:t>
            </a:r>
            <a:r>
              <a:rPr lang="fr-BE" dirty="0"/>
              <a:t> </a:t>
            </a:r>
            <a:r>
              <a:rPr lang="fr-BE" dirty="0" err="1"/>
              <a:t>ja</a:t>
            </a:r>
            <a:r>
              <a:rPr lang="fr-BE" dirty="0"/>
              <a:t>, in </a:t>
            </a:r>
            <a:r>
              <a:rPr lang="fr-BE" dirty="0" err="1"/>
              <a:t>welke</a:t>
            </a:r>
            <a:r>
              <a:rPr lang="fr-BE" dirty="0"/>
              <a:t> mate </a:t>
            </a:r>
            <a:r>
              <a:rPr lang="fr-BE" dirty="0" err="1"/>
              <a:t>hij</a:t>
            </a:r>
            <a:r>
              <a:rPr lang="fr-BE" dirty="0"/>
              <a:t> </a:t>
            </a:r>
            <a:r>
              <a:rPr lang="fr-BE" dirty="0" err="1"/>
              <a:t>wil</a:t>
            </a:r>
            <a:r>
              <a:rPr lang="fr-BE" dirty="0"/>
              <a:t> </a:t>
            </a:r>
            <a:r>
              <a:rPr lang="fr-BE" dirty="0" err="1"/>
              <a:t>investeren</a:t>
            </a:r>
            <a:r>
              <a:rPr lang="fr-BE" dirty="0"/>
              <a:t> in</a:t>
            </a:r>
          </a:p>
          <a:p>
            <a:pPr lvl="1"/>
            <a:r>
              <a:rPr lang="fr-BE" b="1" dirty="0" err="1">
                <a:solidFill>
                  <a:srgbClr val="C00000"/>
                </a:solidFill>
              </a:rPr>
              <a:t>Ecologisch</a:t>
            </a:r>
            <a:r>
              <a:rPr lang="fr-BE" b="1" dirty="0">
                <a:solidFill>
                  <a:srgbClr val="C00000"/>
                </a:solidFill>
              </a:rPr>
              <a:t> </a:t>
            </a:r>
            <a:r>
              <a:rPr lang="fr-BE" b="1" dirty="0" err="1">
                <a:solidFill>
                  <a:srgbClr val="C00000"/>
                </a:solidFill>
              </a:rPr>
              <a:t>duurzame</a:t>
            </a:r>
            <a:r>
              <a:rPr lang="fr-BE" b="1" dirty="0">
                <a:solidFill>
                  <a:srgbClr val="C00000"/>
                </a:solidFill>
              </a:rPr>
              <a:t> </a:t>
            </a:r>
            <a:r>
              <a:rPr lang="fr-BE" b="1" dirty="0" err="1">
                <a:solidFill>
                  <a:srgbClr val="C00000"/>
                </a:solidFill>
              </a:rPr>
              <a:t>beleggingen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lang="fr-BE" dirty="0"/>
              <a:t>(</a:t>
            </a:r>
            <a:r>
              <a:rPr lang="fr-BE" dirty="0" err="1"/>
              <a:t>zie</a:t>
            </a:r>
            <a:r>
              <a:rPr lang="fr-BE" dirty="0"/>
              <a:t> art. 2 Taxonomie)</a:t>
            </a:r>
          </a:p>
          <a:p>
            <a:pPr lvl="1"/>
            <a:r>
              <a:rPr lang="fr-BE" b="1" dirty="0" err="1">
                <a:solidFill>
                  <a:srgbClr val="C00000"/>
                </a:solidFill>
              </a:rPr>
              <a:t>Duurzame</a:t>
            </a:r>
            <a:r>
              <a:rPr lang="fr-BE" b="1" dirty="0">
                <a:solidFill>
                  <a:srgbClr val="C00000"/>
                </a:solidFill>
              </a:rPr>
              <a:t> </a:t>
            </a:r>
            <a:r>
              <a:rPr lang="fr-BE" b="1" dirty="0" err="1">
                <a:solidFill>
                  <a:srgbClr val="C00000"/>
                </a:solidFill>
              </a:rPr>
              <a:t>beleggingen</a:t>
            </a:r>
            <a:r>
              <a:rPr lang="fr-BE" b="1" dirty="0">
                <a:solidFill>
                  <a:srgbClr val="C00000"/>
                </a:solidFill>
              </a:rPr>
              <a:t> </a:t>
            </a:r>
            <a:r>
              <a:rPr lang="fr-BE" dirty="0">
                <a:solidFill>
                  <a:schemeClr val="tx2"/>
                </a:solidFill>
              </a:rPr>
              <a:t>(</a:t>
            </a:r>
            <a:r>
              <a:rPr lang="fr-BE" dirty="0" err="1">
                <a:solidFill>
                  <a:schemeClr val="tx2"/>
                </a:solidFill>
              </a:rPr>
              <a:t>zie</a:t>
            </a:r>
            <a:r>
              <a:rPr lang="fr-BE" dirty="0">
                <a:solidFill>
                  <a:schemeClr val="tx2"/>
                </a:solidFill>
              </a:rPr>
              <a:t> art. 2 en 9 SFDR)</a:t>
            </a:r>
          </a:p>
          <a:p>
            <a:pPr lvl="1"/>
            <a:r>
              <a:rPr lang="fr-BE" dirty="0" err="1">
                <a:solidFill>
                  <a:schemeClr val="tx2"/>
                </a:solidFill>
              </a:rPr>
              <a:t>Financiële</a:t>
            </a:r>
            <a:r>
              <a:rPr lang="fr-BE" dirty="0">
                <a:solidFill>
                  <a:schemeClr val="tx2"/>
                </a:solidFill>
              </a:rPr>
              <a:t> </a:t>
            </a:r>
            <a:r>
              <a:rPr lang="fr-BE" dirty="0" err="1">
                <a:solidFill>
                  <a:schemeClr val="tx2"/>
                </a:solidFill>
              </a:rPr>
              <a:t>instrumenten</a:t>
            </a:r>
            <a:r>
              <a:rPr lang="fr-BE" dirty="0">
                <a:solidFill>
                  <a:schemeClr val="tx2"/>
                </a:solidFill>
              </a:rPr>
              <a:t> die </a:t>
            </a:r>
            <a:r>
              <a:rPr lang="fr-BE" dirty="0" err="1">
                <a:solidFill>
                  <a:schemeClr val="tx2"/>
                </a:solidFill>
              </a:rPr>
              <a:t>rekening</a:t>
            </a:r>
            <a:r>
              <a:rPr lang="fr-BE" dirty="0">
                <a:solidFill>
                  <a:schemeClr val="tx2"/>
                </a:solidFill>
              </a:rPr>
              <a:t> </a:t>
            </a:r>
            <a:r>
              <a:rPr lang="fr-BE" dirty="0" err="1">
                <a:solidFill>
                  <a:schemeClr val="tx2"/>
                </a:solidFill>
              </a:rPr>
              <a:t>houden</a:t>
            </a:r>
            <a:r>
              <a:rPr lang="fr-BE" dirty="0">
                <a:solidFill>
                  <a:schemeClr val="tx2"/>
                </a:solidFill>
              </a:rPr>
              <a:t> met de </a:t>
            </a:r>
            <a:r>
              <a:rPr lang="fr-BE" b="1" dirty="0" err="1">
                <a:solidFill>
                  <a:srgbClr val="C00000"/>
                </a:solidFill>
              </a:rPr>
              <a:t>belangrijkste</a:t>
            </a:r>
            <a:r>
              <a:rPr lang="fr-BE" b="1" dirty="0">
                <a:solidFill>
                  <a:srgbClr val="C00000"/>
                </a:solidFill>
              </a:rPr>
              <a:t> </a:t>
            </a:r>
            <a:r>
              <a:rPr lang="fr-BE" b="1" dirty="0" err="1">
                <a:solidFill>
                  <a:srgbClr val="C00000"/>
                </a:solidFill>
              </a:rPr>
              <a:t>ongustige</a:t>
            </a:r>
            <a:r>
              <a:rPr lang="fr-BE" b="1" dirty="0">
                <a:solidFill>
                  <a:srgbClr val="C00000"/>
                </a:solidFill>
              </a:rPr>
              <a:t> </a:t>
            </a:r>
            <a:r>
              <a:rPr lang="fr-BE" b="1" dirty="0" err="1">
                <a:solidFill>
                  <a:srgbClr val="C00000"/>
                </a:solidFill>
              </a:rPr>
              <a:t>effecten</a:t>
            </a:r>
            <a:r>
              <a:rPr lang="fr-BE" b="1" dirty="0">
                <a:solidFill>
                  <a:srgbClr val="C00000"/>
                </a:solidFill>
              </a:rPr>
              <a:t> op </a:t>
            </a:r>
            <a:r>
              <a:rPr lang="fr-BE" b="1" dirty="0" err="1">
                <a:solidFill>
                  <a:srgbClr val="C00000"/>
                </a:solidFill>
              </a:rPr>
              <a:t>duurzaamheidsfactoren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Wat zijn duurzaamheidsvoorkeuren?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37</a:t>
            </a:fld>
            <a:endParaRPr lang="nl-B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52871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92164" y="817797"/>
            <a:ext cx="7894636" cy="990132"/>
          </a:xfrm>
        </p:spPr>
        <p:txBody>
          <a:bodyPr/>
          <a:lstStyle/>
          <a:p>
            <a:r>
              <a:rPr lang="fr-BE"/>
              <a:t>Wanneer komen duurzaamheidsvoorkeuren aan bod?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38</a:t>
            </a:fld>
            <a:endParaRPr lang="nl-BE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538288"/>
          <a:ext cx="8255000" cy="423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04767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b="1">
                <a:ln>
                  <a:solidFill>
                    <a:schemeClr val="accent1"/>
                  </a:solidFill>
                </a:ln>
              </a:rPr>
              <a:t>Annexe 3.</a:t>
            </a:r>
            <a:br>
              <a:rPr lang="nl-BE" b="1">
                <a:ln>
                  <a:solidFill>
                    <a:schemeClr val="accent1"/>
                  </a:solidFill>
                </a:ln>
              </a:rPr>
            </a:br>
            <a:r>
              <a:rPr lang="nl-BE" b="1">
                <a:ln>
                  <a:solidFill>
                    <a:schemeClr val="accent1"/>
                  </a:solidFill>
                </a:ln>
              </a:rPr>
              <a:t>Cartographie des fonds publics de droit belge.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7796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Constats</a:t>
            </a:r>
            <a:endParaRPr lang="fr-BE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7561263" cy="2209800"/>
          </a:xfrm>
        </p:spPr>
        <p:txBody>
          <a:bodyPr/>
          <a:lstStyle/>
          <a:p>
            <a:endParaRPr lang="fr-B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75640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91795"/>
            <a:ext cx="4126876" cy="4702921"/>
          </a:xfrm>
        </p:spPr>
        <p:txBody>
          <a:bodyPr/>
          <a:lstStyle/>
          <a:p>
            <a:pPr marL="214313" indent="-214313"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fr-BE" sz="2000">
                <a:solidFill>
                  <a:srgbClr val="002244"/>
                </a:solidFill>
              </a:rPr>
              <a:t>Au </a:t>
            </a:r>
            <a:r>
              <a:rPr lang="fr-BE" sz="2000" b="1">
                <a:solidFill>
                  <a:srgbClr val="002244"/>
                </a:solidFill>
              </a:rPr>
              <a:t>5 novembre 2021</a:t>
            </a:r>
            <a:r>
              <a:rPr lang="fr-BE" sz="2000">
                <a:solidFill>
                  <a:srgbClr val="002244"/>
                </a:solidFill>
              </a:rPr>
              <a:t>, sur les 674 (compartiments d’) OPC* publics de droit belge</a:t>
            </a:r>
          </a:p>
          <a:p>
            <a:pPr marL="557213" lvl="1" indent="-214313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BE" sz="1800" b="1">
                <a:solidFill>
                  <a:srgbClr val="002244"/>
                </a:solidFill>
              </a:rPr>
              <a:t>68% sont des OPC qui ne tombent ni </a:t>
            </a:r>
            <a:br>
              <a:rPr lang="fr-BE" sz="1800" b="1">
                <a:solidFill>
                  <a:srgbClr val="002244"/>
                </a:solidFill>
              </a:rPr>
            </a:br>
            <a:r>
              <a:rPr lang="fr-BE" sz="1800" b="1">
                <a:solidFill>
                  <a:srgbClr val="002244"/>
                </a:solidFill>
              </a:rPr>
              <a:t>sous l’article 8, ni sous l’article 9 </a:t>
            </a:r>
            <a:br>
              <a:rPr lang="fr-BE" sz="1800" b="1">
                <a:solidFill>
                  <a:srgbClr val="002244"/>
                </a:solidFill>
              </a:rPr>
            </a:br>
            <a:r>
              <a:rPr lang="fr-BE" sz="1800">
                <a:solidFill>
                  <a:srgbClr val="002244"/>
                </a:solidFill>
              </a:rPr>
              <a:t>(par facilité sur les graphes ils seront dénommés ci-après « OPC article 6 »)</a:t>
            </a:r>
            <a:endParaRPr lang="fr-BE" sz="1800" b="1">
              <a:solidFill>
                <a:srgbClr val="002244"/>
              </a:solidFill>
            </a:endParaRPr>
          </a:p>
          <a:p>
            <a:pPr marL="557213" lvl="1" indent="-214313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BE" sz="1800" b="1">
                <a:solidFill>
                  <a:srgbClr val="002244"/>
                </a:solidFill>
              </a:rPr>
              <a:t>30% sont des OPC qui tombent </a:t>
            </a:r>
            <a:br>
              <a:rPr lang="fr-BE" sz="1800" b="1">
                <a:solidFill>
                  <a:srgbClr val="002244"/>
                </a:solidFill>
              </a:rPr>
            </a:br>
            <a:r>
              <a:rPr lang="fr-BE" sz="1800" b="1">
                <a:solidFill>
                  <a:srgbClr val="002244"/>
                </a:solidFill>
              </a:rPr>
              <a:t>sous l’article 8 </a:t>
            </a:r>
            <a:r>
              <a:rPr lang="fr-BE" sz="1800">
                <a:solidFill>
                  <a:srgbClr val="002244"/>
                </a:solidFill>
              </a:rPr>
              <a:t>(par facilité </a:t>
            </a:r>
            <a:br>
              <a:rPr lang="fr-BE" sz="1800">
                <a:solidFill>
                  <a:srgbClr val="002244"/>
                </a:solidFill>
              </a:rPr>
            </a:br>
            <a:r>
              <a:rPr lang="fr-BE" sz="1800">
                <a:solidFill>
                  <a:srgbClr val="002244"/>
                </a:solidFill>
              </a:rPr>
              <a:t>ils seront dénommés ci-après </a:t>
            </a:r>
            <a:br>
              <a:rPr lang="fr-BE" sz="1800">
                <a:solidFill>
                  <a:srgbClr val="002244"/>
                </a:solidFill>
              </a:rPr>
            </a:br>
            <a:r>
              <a:rPr lang="fr-BE" sz="1800">
                <a:solidFill>
                  <a:srgbClr val="002244"/>
                </a:solidFill>
              </a:rPr>
              <a:t>« OPC article 8 »)</a:t>
            </a:r>
          </a:p>
          <a:p>
            <a:pPr marL="557213" lvl="1" indent="-214313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BE" sz="1800" b="1">
                <a:solidFill>
                  <a:srgbClr val="002244"/>
                </a:solidFill>
              </a:rPr>
              <a:t>14 OPC</a:t>
            </a:r>
            <a:r>
              <a:rPr lang="fr-BE" sz="1800">
                <a:solidFill>
                  <a:srgbClr val="002244"/>
                </a:solidFill>
              </a:rPr>
              <a:t> </a:t>
            </a:r>
            <a:r>
              <a:rPr lang="fr-BE" sz="1800" b="1">
                <a:solidFill>
                  <a:srgbClr val="002244"/>
                </a:solidFill>
              </a:rPr>
              <a:t>soit 2% sont des OPC qui tombent sous l’article 9  </a:t>
            </a:r>
            <a:r>
              <a:rPr lang="fr-BE" sz="1800">
                <a:solidFill>
                  <a:srgbClr val="002244"/>
                </a:solidFill>
              </a:rPr>
              <a:t>(par facilité </a:t>
            </a:r>
            <a:br>
              <a:rPr lang="fr-BE" sz="1800">
                <a:solidFill>
                  <a:srgbClr val="002244"/>
                </a:solidFill>
              </a:rPr>
            </a:br>
            <a:r>
              <a:rPr lang="fr-BE" sz="1800">
                <a:solidFill>
                  <a:srgbClr val="002244"/>
                </a:solidFill>
              </a:rPr>
              <a:t>ils seront dénommés ci-après </a:t>
            </a:r>
            <a:br>
              <a:rPr lang="fr-BE" sz="1800">
                <a:solidFill>
                  <a:srgbClr val="002244"/>
                </a:solidFill>
              </a:rPr>
            </a:br>
            <a:r>
              <a:rPr lang="fr-BE" sz="1800">
                <a:solidFill>
                  <a:srgbClr val="002244"/>
                </a:solidFill>
              </a:rPr>
              <a:t>« OPC article 9 »)</a:t>
            </a:r>
          </a:p>
          <a:p>
            <a:endParaRPr lang="fr-BE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7" y="-27384"/>
            <a:ext cx="7894636" cy="990132"/>
          </a:xfrm>
        </p:spPr>
        <p:txBody>
          <a:bodyPr/>
          <a:lstStyle/>
          <a:p>
            <a:pPr>
              <a:defRPr/>
            </a:pPr>
            <a:r>
              <a:rPr lang="nl-BE" b="1"/>
              <a:t>Composition et actif net total </a:t>
            </a:r>
            <a:r>
              <a:rPr lang="nl-BE"/>
              <a:t>des OPC publics de droit belge par catégorie SFDR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40</a:t>
            </a:fld>
            <a:endParaRPr lang="nl-BE" dirty="0"/>
          </a:p>
        </p:txBody>
      </p:sp>
      <p:sp>
        <p:nvSpPr>
          <p:cNvPr id="8" name="Rectangle 7"/>
          <p:cNvSpPr/>
          <p:nvPr/>
        </p:nvSpPr>
        <p:spPr>
          <a:xfrm>
            <a:off x="5280644" y="1764476"/>
            <a:ext cx="23807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2">
              <a:spcAft>
                <a:spcPts val="450"/>
              </a:spcAft>
              <a:defRPr/>
            </a:pPr>
            <a:r>
              <a:rPr lang="fr-BE" sz="1100" b="1">
                <a:solidFill>
                  <a:srgbClr val="002244"/>
                </a:solidFill>
                <a:latin typeface="Calibri" panose="020F0502020204030204"/>
              </a:rPr>
              <a:t>Répartition des OPC en nombre</a:t>
            </a:r>
            <a:endParaRPr lang="fr-BE" sz="1100" b="1" dirty="0">
              <a:solidFill>
                <a:srgbClr val="002244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776" y="5788936"/>
            <a:ext cx="5832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100">
                <a:solidFill>
                  <a:srgbClr val="002244"/>
                </a:solidFill>
                <a:latin typeface="Calibri" panose="020F0502020204030204"/>
              </a:rPr>
              <a:t>*Dans la suite de la présentation, le terme OPC sera utilisé pour indiquer aussi bien </a:t>
            </a:r>
            <a:br>
              <a:rPr lang="fr-BE" sz="1100">
                <a:solidFill>
                  <a:srgbClr val="002244"/>
                </a:solidFill>
                <a:latin typeface="Calibri" panose="020F0502020204030204"/>
              </a:rPr>
            </a:br>
            <a:r>
              <a:rPr lang="fr-BE" sz="1100">
                <a:solidFill>
                  <a:srgbClr val="002244"/>
                </a:solidFill>
                <a:latin typeface="Calibri" panose="020F0502020204030204"/>
              </a:rPr>
              <a:t>des compartiments que des OPC.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072" y="2116849"/>
            <a:ext cx="2915335" cy="325275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61011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305300"/>
            <a:ext cx="4896545" cy="4608512"/>
          </a:xfrm>
        </p:spPr>
        <p:txBody>
          <a:bodyPr/>
          <a:lstStyle/>
          <a:p>
            <a:pPr marL="214313" indent="-214313" algn="just">
              <a:lnSpc>
                <a:spcPct val="100000"/>
              </a:lnSpc>
              <a:spcAft>
                <a:spcPts val="0"/>
              </a:spcAft>
              <a:defRPr/>
            </a:pPr>
            <a:r>
              <a:rPr lang="fr-BE" sz="1800" dirty="0">
                <a:solidFill>
                  <a:srgbClr val="002244"/>
                </a:solidFill>
              </a:rPr>
              <a:t>Au </a:t>
            </a:r>
            <a:r>
              <a:rPr lang="fr-BE" sz="1800" b="1" dirty="0">
                <a:solidFill>
                  <a:srgbClr val="002244"/>
                </a:solidFill>
              </a:rPr>
              <a:t>5 novembre 2021, </a:t>
            </a:r>
            <a:r>
              <a:rPr lang="fr-BE" sz="1800" dirty="0">
                <a:solidFill>
                  <a:srgbClr val="002244"/>
                </a:solidFill>
              </a:rPr>
              <a:t>alors que les actifs nets </a:t>
            </a:r>
            <a:br>
              <a:rPr lang="fr-BE" sz="1800" dirty="0">
                <a:solidFill>
                  <a:srgbClr val="002244"/>
                </a:solidFill>
              </a:rPr>
            </a:br>
            <a:r>
              <a:rPr lang="fr-BE" sz="1800" dirty="0">
                <a:solidFill>
                  <a:srgbClr val="002244"/>
                </a:solidFill>
              </a:rPr>
              <a:t>des OPC publics de droit belge s’élèvent à </a:t>
            </a:r>
            <a:br>
              <a:rPr lang="fr-BE" sz="1800" dirty="0">
                <a:solidFill>
                  <a:srgbClr val="002244"/>
                </a:solidFill>
              </a:rPr>
            </a:br>
            <a:r>
              <a:rPr lang="fr-BE" sz="1800" dirty="0">
                <a:solidFill>
                  <a:srgbClr val="002244"/>
                </a:solidFill>
              </a:rPr>
              <a:t>196 milliards d’euros </a:t>
            </a:r>
          </a:p>
          <a:p>
            <a:pPr marL="557213" lvl="1" indent="-214313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1800" b="1" dirty="0">
                <a:solidFill>
                  <a:srgbClr val="002244"/>
                </a:solidFill>
              </a:rPr>
              <a:t>40% des actifs </a:t>
            </a:r>
            <a:r>
              <a:rPr lang="fr-BE" sz="1800" dirty="0">
                <a:solidFill>
                  <a:srgbClr val="002244"/>
                </a:solidFill>
              </a:rPr>
              <a:t>sont dans des </a:t>
            </a:r>
            <a:r>
              <a:rPr lang="fr-BE" sz="1800" b="1">
                <a:solidFill>
                  <a:srgbClr val="002244"/>
                </a:solidFill>
              </a:rPr>
              <a:t>OPC ni «</a:t>
            </a:r>
            <a:r>
              <a:rPr lang="fr-BE" sz="1800" b="1" dirty="0">
                <a:solidFill>
                  <a:srgbClr val="002244"/>
                </a:solidFill>
              </a:rPr>
              <a:t> </a:t>
            </a:r>
            <a:r>
              <a:rPr lang="fr-BE" sz="1800" b="1">
                <a:solidFill>
                  <a:srgbClr val="002244"/>
                </a:solidFill>
              </a:rPr>
              <a:t>article 8 », ni « article 9 »</a:t>
            </a:r>
            <a:endParaRPr lang="fr-BE" sz="1800" b="1" dirty="0">
              <a:solidFill>
                <a:srgbClr val="002244"/>
              </a:solidFill>
            </a:endParaRPr>
          </a:p>
          <a:p>
            <a:pPr marL="557213" lvl="1" indent="-214313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1800" b="1" dirty="0">
                <a:solidFill>
                  <a:srgbClr val="002244"/>
                </a:solidFill>
              </a:rPr>
              <a:t>56% des actifs </a:t>
            </a:r>
            <a:r>
              <a:rPr lang="fr-BE" sz="1800" dirty="0">
                <a:solidFill>
                  <a:srgbClr val="002244"/>
                </a:solidFill>
              </a:rPr>
              <a:t>sont dans des </a:t>
            </a:r>
            <a:r>
              <a:rPr lang="fr-BE" sz="1800" b="1" dirty="0">
                <a:solidFill>
                  <a:srgbClr val="002244"/>
                </a:solidFill>
              </a:rPr>
              <a:t>OPC « article 8 »</a:t>
            </a:r>
          </a:p>
          <a:p>
            <a:pPr marL="557213" lvl="1" indent="-214313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1800" b="1" dirty="0">
                <a:solidFill>
                  <a:srgbClr val="002244"/>
                </a:solidFill>
              </a:rPr>
              <a:t>4% des actifs </a:t>
            </a:r>
            <a:r>
              <a:rPr lang="fr-BE" sz="1800" dirty="0">
                <a:solidFill>
                  <a:srgbClr val="002244"/>
                </a:solidFill>
              </a:rPr>
              <a:t>sont dans des </a:t>
            </a:r>
            <a:r>
              <a:rPr lang="fr-BE" sz="1800" b="1" dirty="0">
                <a:solidFill>
                  <a:srgbClr val="002244"/>
                </a:solidFill>
              </a:rPr>
              <a:t>OPC « article 9 »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nl-BE" sz="1800" dirty="0">
              <a:solidFill>
                <a:srgbClr val="002244"/>
              </a:solidFill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defRPr/>
            </a:pPr>
            <a:r>
              <a:rPr lang="nl-BE" sz="1800" u="sng" dirty="0" err="1">
                <a:solidFill>
                  <a:srgbClr val="002244"/>
                </a:solidFill>
              </a:rPr>
              <a:t>Note</a:t>
            </a:r>
            <a:r>
              <a:rPr lang="nl-BE" sz="1800" u="sng" dirty="0">
                <a:solidFill>
                  <a:srgbClr val="002244"/>
                </a:solidFill>
              </a:rPr>
              <a:t> </a:t>
            </a:r>
            <a:r>
              <a:rPr lang="nl-BE" sz="1800" u="sng" dirty="0" err="1">
                <a:solidFill>
                  <a:srgbClr val="002244"/>
                </a:solidFill>
              </a:rPr>
              <a:t>méthodologique</a:t>
            </a:r>
            <a:r>
              <a:rPr lang="nl-BE" sz="1800" dirty="0">
                <a:solidFill>
                  <a:srgbClr val="002244"/>
                </a:solidFill>
              </a:rPr>
              <a:t>: La </a:t>
            </a:r>
            <a:r>
              <a:rPr lang="nl-BE" sz="1800" dirty="0" err="1">
                <a:solidFill>
                  <a:srgbClr val="002244"/>
                </a:solidFill>
              </a:rPr>
              <a:t>détermination</a:t>
            </a:r>
            <a:r>
              <a:rPr lang="nl-BE" sz="1800" dirty="0">
                <a:solidFill>
                  <a:srgbClr val="002244"/>
                </a:solidFill>
              </a:rPr>
              <a:t> de </a:t>
            </a:r>
            <a:br>
              <a:rPr lang="nl-BE" sz="1800" dirty="0">
                <a:solidFill>
                  <a:srgbClr val="002244"/>
                </a:solidFill>
              </a:rPr>
            </a:br>
            <a:r>
              <a:rPr lang="nl-BE" sz="1800" dirty="0">
                <a:solidFill>
                  <a:srgbClr val="002244"/>
                </a:solidFill>
              </a:rPr>
              <a:t>la catégorie SFDR </a:t>
            </a:r>
            <a:r>
              <a:rPr lang="nl-BE" sz="1800" dirty="0" err="1">
                <a:solidFill>
                  <a:srgbClr val="002244"/>
                </a:solidFill>
              </a:rPr>
              <a:t>réalisée</a:t>
            </a:r>
            <a:r>
              <a:rPr lang="nl-BE" sz="1800" dirty="0">
                <a:solidFill>
                  <a:srgbClr val="002244"/>
                </a:solidFill>
              </a:rPr>
              <a:t> </a:t>
            </a:r>
            <a:r>
              <a:rPr lang="nl-BE" sz="1800" dirty="0" err="1">
                <a:solidFill>
                  <a:srgbClr val="002244"/>
                </a:solidFill>
              </a:rPr>
              <a:t>depuis</a:t>
            </a:r>
            <a:r>
              <a:rPr lang="nl-BE" sz="1800" dirty="0">
                <a:solidFill>
                  <a:srgbClr val="002244"/>
                </a:solidFill>
              </a:rPr>
              <a:t> mars 2021 </a:t>
            </a:r>
            <a:r>
              <a:rPr lang="nl-BE" sz="1800" dirty="0" err="1">
                <a:solidFill>
                  <a:srgbClr val="002244"/>
                </a:solidFill>
              </a:rPr>
              <a:t>est</a:t>
            </a:r>
            <a:r>
              <a:rPr lang="nl-BE" sz="1800" dirty="0">
                <a:solidFill>
                  <a:srgbClr val="002244"/>
                </a:solidFill>
              </a:rPr>
              <a:t>, </a:t>
            </a:r>
            <a:r>
              <a:rPr lang="nl-BE" sz="1800" dirty="0" err="1">
                <a:solidFill>
                  <a:srgbClr val="002244"/>
                </a:solidFill>
              </a:rPr>
              <a:t>sauf</a:t>
            </a:r>
            <a:r>
              <a:rPr lang="nl-BE" sz="1800" dirty="0">
                <a:solidFill>
                  <a:srgbClr val="002244"/>
                </a:solidFill>
              </a:rPr>
              <a:t> </a:t>
            </a:r>
            <a:r>
              <a:rPr lang="nl-BE" sz="1800" dirty="0" err="1">
                <a:solidFill>
                  <a:srgbClr val="002244"/>
                </a:solidFill>
              </a:rPr>
              <a:t>très</a:t>
            </a:r>
            <a:r>
              <a:rPr lang="nl-BE" sz="1800" dirty="0">
                <a:solidFill>
                  <a:srgbClr val="002244"/>
                </a:solidFill>
              </a:rPr>
              <a:t> </a:t>
            </a:r>
            <a:r>
              <a:rPr lang="nl-BE" sz="1800" dirty="0" err="1">
                <a:solidFill>
                  <a:srgbClr val="002244"/>
                </a:solidFill>
              </a:rPr>
              <a:t>rares</a:t>
            </a:r>
            <a:r>
              <a:rPr lang="nl-BE" sz="1800" dirty="0">
                <a:solidFill>
                  <a:srgbClr val="002244"/>
                </a:solidFill>
              </a:rPr>
              <a:t> </a:t>
            </a:r>
            <a:r>
              <a:rPr lang="nl-BE" sz="1800" dirty="0" err="1">
                <a:solidFill>
                  <a:srgbClr val="002244"/>
                </a:solidFill>
              </a:rPr>
              <a:t>exceptions</a:t>
            </a:r>
            <a:r>
              <a:rPr lang="nl-BE" sz="1800" dirty="0">
                <a:solidFill>
                  <a:srgbClr val="002244"/>
                </a:solidFill>
              </a:rPr>
              <a:t>, la </a:t>
            </a:r>
            <a:r>
              <a:rPr lang="nl-BE" sz="1800" dirty="0" err="1">
                <a:solidFill>
                  <a:srgbClr val="002244"/>
                </a:solidFill>
              </a:rPr>
              <a:t>confirmation</a:t>
            </a:r>
            <a:r>
              <a:rPr lang="nl-BE" sz="1800" dirty="0">
                <a:solidFill>
                  <a:srgbClr val="002244"/>
                </a:solidFill>
              </a:rPr>
              <a:t> </a:t>
            </a:r>
            <a:br>
              <a:rPr lang="nl-BE" sz="1800" dirty="0">
                <a:solidFill>
                  <a:srgbClr val="002244"/>
                </a:solidFill>
              </a:rPr>
            </a:br>
            <a:r>
              <a:rPr lang="nl-BE" sz="1800" dirty="0" err="1">
                <a:solidFill>
                  <a:srgbClr val="002244"/>
                </a:solidFill>
              </a:rPr>
              <a:t>d’une</a:t>
            </a:r>
            <a:r>
              <a:rPr lang="nl-BE" sz="1800" dirty="0">
                <a:solidFill>
                  <a:srgbClr val="002244"/>
                </a:solidFill>
              </a:rPr>
              <a:t> </a:t>
            </a:r>
            <a:r>
              <a:rPr lang="nl-BE" sz="1800" dirty="0" err="1">
                <a:solidFill>
                  <a:srgbClr val="002244"/>
                </a:solidFill>
              </a:rPr>
              <a:t>politique</a:t>
            </a:r>
            <a:r>
              <a:rPr lang="nl-BE" sz="1800" dirty="0">
                <a:solidFill>
                  <a:srgbClr val="002244"/>
                </a:solidFill>
              </a:rPr>
              <a:t> </a:t>
            </a:r>
            <a:r>
              <a:rPr lang="nl-BE" sz="1800" dirty="0" err="1">
                <a:solidFill>
                  <a:srgbClr val="002244"/>
                </a:solidFill>
              </a:rPr>
              <a:t>d’investissement</a:t>
            </a:r>
            <a:r>
              <a:rPr lang="nl-BE" sz="1800" dirty="0">
                <a:solidFill>
                  <a:srgbClr val="002244"/>
                </a:solidFill>
              </a:rPr>
              <a:t> </a:t>
            </a:r>
            <a:r>
              <a:rPr lang="nl-BE" sz="1800" dirty="0" err="1">
                <a:solidFill>
                  <a:srgbClr val="002244"/>
                </a:solidFill>
              </a:rPr>
              <a:t>qui</a:t>
            </a:r>
            <a:r>
              <a:rPr lang="nl-BE" sz="1800" dirty="0">
                <a:solidFill>
                  <a:srgbClr val="002244"/>
                </a:solidFill>
              </a:rPr>
              <a:t> </a:t>
            </a:r>
            <a:r>
              <a:rPr lang="nl-BE" sz="1800" dirty="0" err="1">
                <a:solidFill>
                  <a:srgbClr val="002244"/>
                </a:solidFill>
              </a:rPr>
              <a:t>préexistait</a:t>
            </a:r>
            <a:r>
              <a:rPr lang="nl-BE" sz="1800" dirty="0">
                <a:solidFill>
                  <a:srgbClr val="002244"/>
                </a:solidFill>
              </a:rPr>
              <a:t> à </a:t>
            </a:r>
            <a:r>
              <a:rPr lang="nl-BE" sz="1800" dirty="0" err="1">
                <a:solidFill>
                  <a:srgbClr val="002244"/>
                </a:solidFill>
              </a:rPr>
              <a:t>l’entrée</a:t>
            </a:r>
            <a:r>
              <a:rPr lang="nl-BE" sz="1800" dirty="0">
                <a:solidFill>
                  <a:srgbClr val="002244"/>
                </a:solidFill>
              </a:rPr>
              <a:t> en </a:t>
            </a:r>
            <a:r>
              <a:rPr lang="nl-BE" sz="1800" dirty="0" err="1">
                <a:solidFill>
                  <a:srgbClr val="002244"/>
                </a:solidFill>
              </a:rPr>
              <a:t>vigueur</a:t>
            </a:r>
            <a:r>
              <a:rPr lang="nl-BE" sz="1800" dirty="0">
                <a:solidFill>
                  <a:srgbClr val="002244"/>
                </a:solidFill>
              </a:rPr>
              <a:t> de SFDR. Pour </a:t>
            </a:r>
            <a:r>
              <a:rPr lang="nl-BE" sz="1800" dirty="0" err="1">
                <a:solidFill>
                  <a:srgbClr val="002244"/>
                </a:solidFill>
              </a:rPr>
              <a:t>cette</a:t>
            </a:r>
            <a:r>
              <a:rPr lang="nl-BE" sz="1800" dirty="0">
                <a:solidFill>
                  <a:srgbClr val="002244"/>
                </a:solidFill>
              </a:rPr>
              <a:t> raison, </a:t>
            </a:r>
            <a:br>
              <a:rPr lang="nl-BE" sz="1800" dirty="0">
                <a:solidFill>
                  <a:srgbClr val="002244"/>
                </a:solidFill>
              </a:rPr>
            </a:br>
            <a:r>
              <a:rPr lang="nl-BE" sz="1800" dirty="0">
                <a:solidFill>
                  <a:srgbClr val="002244"/>
                </a:solidFill>
              </a:rPr>
              <a:t>la </a:t>
            </a:r>
            <a:r>
              <a:rPr lang="nl-BE" sz="1800" dirty="0" err="1">
                <a:solidFill>
                  <a:srgbClr val="002244"/>
                </a:solidFill>
              </a:rPr>
              <a:t>catégorisation</a:t>
            </a:r>
            <a:r>
              <a:rPr lang="nl-BE" sz="1800" dirty="0">
                <a:solidFill>
                  <a:srgbClr val="002244"/>
                </a:solidFill>
              </a:rPr>
              <a:t> SFDR </a:t>
            </a:r>
            <a:r>
              <a:rPr lang="nl-BE" sz="1800" dirty="0" err="1">
                <a:solidFill>
                  <a:srgbClr val="002244"/>
                </a:solidFill>
              </a:rPr>
              <a:t>est</a:t>
            </a:r>
            <a:r>
              <a:rPr lang="nl-BE" sz="1800" dirty="0">
                <a:solidFill>
                  <a:srgbClr val="002244"/>
                </a:solidFill>
              </a:rPr>
              <a:t> </a:t>
            </a:r>
            <a:r>
              <a:rPr lang="nl-BE" sz="1800" dirty="0" err="1">
                <a:solidFill>
                  <a:srgbClr val="002244"/>
                </a:solidFill>
              </a:rPr>
              <a:t>également</a:t>
            </a:r>
            <a:r>
              <a:rPr lang="nl-BE" sz="1800" dirty="0">
                <a:solidFill>
                  <a:srgbClr val="002244"/>
                </a:solidFill>
              </a:rPr>
              <a:t> </a:t>
            </a:r>
            <a:r>
              <a:rPr lang="nl-BE" sz="1800" dirty="0" err="1">
                <a:solidFill>
                  <a:srgbClr val="002244"/>
                </a:solidFill>
              </a:rPr>
              <a:t>utilisée</a:t>
            </a:r>
            <a:r>
              <a:rPr lang="nl-BE" sz="1800" dirty="0">
                <a:solidFill>
                  <a:srgbClr val="002244"/>
                </a:solidFill>
              </a:rPr>
              <a:t> pour </a:t>
            </a:r>
            <a:r>
              <a:rPr lang="nl-BE" sz="1800" dirty="0" err="1">
                <a:solidFill>
                  <a:srgbClr val="002244"/>
                </a:solidFill>
              </a:rPr>
              <a:t>mesurer</a:t>
            </a:r>
            <a:r>
              <a:rPr lang="nl-BE" sz="1800" dirty="0">
                <a:solidFill>
                  <a:srgbClr val="002244"/>
                </a:solidFill>
              </a:rPr>
              <a:t> </a:t>
            </a:r>
            <a:r>
              <a:rPr lang="nl-BE" sz="1800" dirty="0" err="1">
                <a:solidFill>
                  <a:srgbClr val="002244"/>
                </a:solidFill>
              </a:rPr>
              <a:t>l’évolution</a:t>
            </a:r>
            <a:r>
              <a:rPr lang="nl-BE" sz="1800" dirty="0">
                <a:solidFill>
                  <a:srgbClr val="002244"/>
                </a:solidFill>
              </a:rPr>
              <a:t> des OPC </a:t>
            </a:r>
            <a:r>
              <a:rPr lang="nl-BE" sz="1800" dirty="0" err="1">
                <a:solidFill>
                  <a:srgbClr val="002244"/>
                </a:solidFill>
              </a:rPr>
              <a:t>depuis</a:t>
            </a:r>
            <a:r>
              <a:rPr lang="nl-BE" sz="1800" dirty="0">
                <a:solidFill>
                  <a:srgbClr val="002244"/>
                </a:solidFill>
              </a:rPr>
              <a:t> </a:t>
            </a:r>
            <a:br>
              <a:rPr lang="nl-BE" sz="1800" dirty="0">
                <a:solidFill>
                  <a:srgbClr val="002244"/>
                </a:solidFill>
              </a:rPr>
            </a:br>
            <a:r>
              <a:rPr lang="nl-BE" sz="1800" dirty="0" err="1">
                <a:solidFill>
                  <a:srgbClr val="002244"/>
                </a:solidFill>
              </a:rPr>
              <a:t>juillet</a:t>
            </a:r>
            <a:r>
              <a:rPr lang="nl-BE" sz="1800" dirty="0">
                <a:solidFill>
                  <a:srgbClr val="002244"/>
                </a:solidFill>
              </a:rPr>
              <a:t> 2020 dans </a:t>
            </a:r>
            <a:r>
              <a:rPr lang="nl-BE" sz="1800" dirty="0" err="1">
                <a:solidFill>
                  <a:srgbClr val="002244"/>
                </a:solidFill>
              </a:rPr>
              <a:t>cette</a:t>
            </a:r>
            <a:r>
              <a:rPr lang="nl-BE" sz="1800" dirty="0">
                <a:solidFill>
                  <a:srgbClr val="002244"/>
                </a:solidFill>
              </a:rPr>
              <a:t> étude.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7" y="44624"/>
            <a:ext cx="7894636" cy="990132"/>
          </a:xfrm>
        </p:spPr>
        <p:txBody>
          <a:bodyPr/>
          <a:lstStyle/>
          <a:p>
            <a:pPr>
              <a:defRPr/>
            </a:pPr>
            <a:r>
              <a:rPr lang="nl-BE" b="1"/>
              <a:t>Composition et actif net total </a:t>
            </a:r>
            <a:r>
              <a:rPr lang="nl-BE"/>
              <a:t>des OPC publics de droit belge par catégorie SFDR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41</a:t>
            </a:fld>
            <a:endParaRPr lang="nl-BE" dirty="0"/>
          </a:p>
        </p:txBody>
      </p:sp>
      <p:sp>
        <p:nvSpPr>
          <p:cNvPr id="13" name="Rectangle 12"/>
          <p:cNvSpPr/>
          <p:nvPr/>
        </p:nvSpPr>
        <p:spPr>
          <a:xfrm>
            <a:off x="5432967" y="1823666"/>
            <a:ext cx="29049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2">
              <a:spcAft>
                <a:spcPts val="450"/>
              </a:spcAft>
              <a:defRPr/>
            </a:pPr>
            <a:r>
              <a:rPr lang="fr-BE" sz="1100" b="1">
                <a:solidFill>
                  <a:srgbClr val="002244"/>
                </a:solidFill>
                <a:latin typeface="Calibri" panose="020F0502020204030204"/>
              </a:rPr>
              <a:t>Répartition des OPC en terme d’actif net</a:t>
            </a:r>
            <a:endParaRPr lang="fr-BE" sz="1100" b="1" dirty="0">
              <a:solidFill>
                <a:srgbClr val="002244"/>
              </a:solidFill>
              <a:latin typeface="Calibri" panose="020F050202020403020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b="9235"/>
          <a:stretch/>
        </p:blipFill>
        <p:spPr>
          <a:xfrm>
            <a:off x="5504975" y="2050622"/>
            <a:ext cx="3243489" cy="353861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54163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397174"/>
            <a:ext cx="8255003" cy="4711583"/>
          </a:xfrm>
        </p:spPr>
        <p:txBody>
          <a:bodyPr/>
          <a:lstStyle/>
          <a:p>
            <a:pPr marL="214313" indent="-214313" algn="just">
              <a:lnSpc>
                <a:spcPct val="100000"/>
              </a:lnSpc>
              <a:spcAft>
                <a:spcPts val="450"/>
              </a:spcAft>
              <a:defRPr/>
            </a:pPr>
            <a:r>
              <a:rPr lang="fr-BE" sz="1800" b="1" dirty="0">
                <a:solidFill>
                  <a:srgbClr val="002244"/>
                </a:solidFill>
              </a:rPr>
              <a:t>Depuis</a:t>
            </a:r>
            <a:r>
              <a:rPr lang="fr-BE" sz="1800" dirty="0">
                <a:solidFill>
                  <a:srgbClr val="002244"/>
                </a:solidFill>
              </a:rPr>
              <a:t> </a:t>
            </a:r>
            <a:r>
              <a:rPr lang="fr-BE" sz="1800" b="1" dirty="0">
                <a:solidFill>
                  <a:srgbClr val="002244"/>
                </a:solidFill>
              </a:rPr>
              <a:t>octobre 2020</a:t>
            </a:r>
            <a:r>
              <a:rPr lang="fr-BE" sz="1800" dirty="0">
                <a:solidFill>
                  <a:srgbClr val="002244"/>
                </a:solidFill>
              </a:rPr>
              <a:t>, les actifs de toutes les catégories ont progressé</a:t>
            </a:r>
          </a:p>
          <a:p>
            <a:pPr marL="214313" indent="-214313" algn="just">
              <a:lnSpc>
                <a:spcPct val="100000"/>
              </a:lnSpc>
              <a:spcAft>
                <a:spcPts val="450"/>
              </a:spcAft>
              <a:defRPr/>
            </a:pPr>
            <a:r>
              <a:rPr lang="fr-BE" sz="1800" dirty="0">
                <a:solidFill>
                  <a:srgbClr val="002244"/>
                </a:solidFill>
              </a:rPr>
              <a:t>Cependant, </a:t>
            </a:r>
            <a:r>
              <a:rPr lang="fr-BE" sz="1800" b="1" dirty="0">
                <a:solidFill>
                  <a:srgbClr val="002244"/>
                </a:solidFill>
              </a:rPr>
              <a:t>la </a:t>
            </a:r>
            <a:r>
              <a:rPr lang="fr-BE" sz="1800" b="1" u="sng" dirty="0">
                <a:solidFill>
                  <a:srgbClr val="002244"/>
                </a:solidFill>
              </a:rPr>
              <a:t>proportion</a:t>
            </a:r>
            <a:r>
              <a:rPr lang="fr-BE" sz="1800" b="1" dirty="0">
                <a:solidFill>
                  <a:srgbClr val="002244"/>
                </a:solidFill>
              </a:rPr>
              <a:t> des actifs des OPC qui n’ont pas de </a:t>
            </a:r>
            <a:r>
              <a:rPr lang="fr-BE" sz="1800" b="1">
                <a:solidFill>
                  <a:srgbClr val="002244"/>
                </a:solidFill>
              </a:rPr>
              <a:t>caractéristiques ESG</a:t>
            </a:r>
            <a:r>
              <a:rPr lang="fr-BE" sz="1800">
                <a:solidFill>
                  <a:srgbClr val="002244"/>
                </a:solidFill>
              </a:rPr>
              <a:t> </a:t>
            </a:r>
            <a:r>
              <a:rPr lang="fr-BE" sz="1800" b="1" dirty="0">
                <a:solidFill>
                  <a:srgbClr val="002244"/>
                </a:solidFill>
              </a:rPr>
              <a:t>a diminué de 4% environ  </a:t>
            </a:r>
          </a:p>
          <a:p>
            <a:pPr marL="214313" indent="-214313" algn="just">
              <a:lnSpc>
                <a:spcPct val="100000"/>
              </a:lnSpc>
              <a:spcAft>
                <a:spcPts val="450"/>
              </a:spcAft>
              <a:defRPr/>
            </a:pPr>
            <a:r>
              <a:rPr lang="fr-BE" sz="1800" b="1" dirty="0">
                <a:solidFill>
                  <a:srgbClr val="002244"/>
                </a:solidFill>
              </a:rPr>
              <a:t>La </a:t>
            </a:r>
            <a:r>
              <a:rPr lang="fr-BE" sz="1800" b="1" u="sng" dirty="0">
                <a:solidFill>
                  <a:srgbClr val="002244"/>
                </a:solidFill>
              </a:rPr>
              <a:t>proportion</a:t>
            </a:r>
            <a:r>
              <a:rPr lang="fr-BE" sz="1800" b="1" dirty="0">
                <a:solidFill>
                  <a:srgbClr val="002244"/>
                </a:solidFill>
              </a:rPr>
              <a:t> des OPC article 8 est passée de 52% à 56% </a:t>
            </a:r>
            <a:r>
              <a:rPr lang="fr-BE" sz="1800" dirty="0">
                <a:solidFill>
                  <a:srgbClr val="002244"/>
                </a:solidFill>
              </a:rPr>
              <a:t>des actifs nets totaux </a:t>
            </a:r>
            <a:br>
              <a:rPr lang="fr-BE" sz="1800" dirty="0">
                <a:solidFill>
                  <a:srgbClr val="002244"/>
                </a:solidFill>
              </a:rPr>
            </a:br>
            <a:r>
              <a:rPr lang="fr-BE" sz="1800" dirty="0">
                <a:solidFill>
                  <a:srgbClr val="002244"/>
                </a:solidFill>
              </a:rPr>
              <a:t>(</a:t>
            </a:r>
            <a:r>
              <a:rPr lang="nl-BE" sz="1800" dirty="0" err="1">
                <a:solidFill>
                  <a:srgbClr val="002244"/>
                </a:solidFill>
              </a:rPr>
              <a:t>entre</a:t>
            </a:r>
            <a:r>
              <a:rPr lang="nl-BE" sz="1800" dirty="0">
                <a:solidFill>
                  <a:srgbClr val="002244"/>
                </a:solidFill>
              </a:rPr>
              <a:t> </a:t>
            </a:r>
            <a:r>
              <a:rPr lang="nl-BE" sz="1800" dirty="0" err="1">
                <a:solidFill>
                  <a:srgbClr val="002244"/>
                </a:solidFill>
              </a:rPr>
              <a:t>octobre</a:t>
            </a:r>
            <a:r>
              <a:rPr lang="nl-BE" sz="1800" dirty="0">
                <a:solidFill>
                  <a:srgbClr val="002244"/>
                </a:solidFill>
              </a:rPr>
              <a:t> 2020 et </a:t>
            </a:r>
            <a:r>
              <a:rPr lang="nl-BE" sz="1800" dirty="0" err="1">
                <a:solidFill>
                  <a:srgbClr val="002244"/>
                </a:solidFill>
              </a:rPr>
              <a:t>novembre</a:t>
            </a:r>
            <a:r>
              <a:rPr lang="nl-BE" sz="1800" dirty="0">
                <a:solidFill>
                  <a:srgbClr val="002244"/>
                </a:solidFill>
              </a:rPr>
              <a:t> 2021</a:t>
            </a:r>
            <a:r>
              <a:rPr lang="fr-BE" sz="1800" dirty="0">
                <a:solidFill>
                  <a:srgbClr val="002244"/>
                </a:solidFill>
              </a:rPr>
              <a:t>)</a:t>
            </a:r>
          </a:p>
          <a:p>
            <a:pPr marL="214313" indent="-214313" algn="just">
              <a:lnSpc>
                <a:spcPct val="100000"/>
              </a:lnSpc>
              <a:spcAft>
                <a:spcPts val="450"/>
              </a:spcAft>
              <a:defRPr/>
            </a:pPr>
            <a:r>
              <a:rPr lang="fr-BE" sz="1800" b="1" dirty="0">
                <a:solidFill>
                  <a:srgbClr val="002244"/>
                </a:solidFill>
              </a:rPr>
              <a:t>La </a:t>
            </a:r>
            <a:r>
              <a:rPr lang="fr-BE" sz="1800" b="1" u="sng" dirty="0">
                <a:solidFill>
                  <a:srgbClr val="002244"/>
                </a:solidFill>
              </a:rPr>
              <a:t>proportion</a:t>
            </a:r>
            <a:r>
              <a:rPr lang="fr-BE" sz="1800" b="1" dirty="0">
                <a:solidFill>
                  <a:srgbClr val="002244"/>
                </a:solidFill>
              </a:rPr>
              <a:t> des OPC article 9 est passée de 3% à 4% </a:t>
            </a:r>
            <a:r>
              <a:rPr lang="fr-BE" sz="1800" dirty="0">
                <a:solidFill>
                  <a:srgbClr val="002244"/>
                </a:solidFill>
              </a:rPr>
              <a:t>des actifs nets totaux </a:t>
            </a:r>
            <a:br>
              <a:rPr lang="fr-BE" sz="1800" dirty="0">
                <a:solidFill>
                  <a:srgbClr val="002244"/>
                </a:solidFill>
              </a:rPr>
            </a:br>
            <a:r>
              <a:rPr lang="fr-BE" sz="1800" dirty="0">
                <a:solidFill>
                  <a:srgbClr val="002244"/>
                </a:solidFill>
              </a:rPr>
              <a:t>(</a:t>
            </a:r>
            <a:r>
              <a:rPr lang="nl-BE" sz="1800" dirty="0" err="1">
                <a:solidFill>
                  <a:srgbClr val="002244"/>
                </a:solidFill>
              </a:rPr>
              <a:t>entre</a:t>
            </a:r>
            <a:r>
              <a:rPr lang="nl-BE" sz="1800" dirty="0">
                <a:solidFill>
                  <a:srgbClr val="002244"/>
                </a:solidFill>
              </a:rPr>
              <a:t> </a:t>
            </a:r>
            <a:r>
              <a:rPr lang="nl-BE" sz="1800" dirty="0" err="1">
                <a:solidFill>
                  <a:srgbClr val="002244"/>
                </a:solidFill>
              </a:rPr>
              <a:t>octobre</a:t>
            </a:r>
            <a:r>
              <a:rPr lang="nl-BE" sz="1800" dirty="0">
                <a:solidFill>
                  <a:srgbClr val="002244"/>
                </a:solidFill>
              </a:rPr>
              <a:t> 2020 et </a:t>
            </a:r>
            <a:r>
              <a:rPr lang="nl-BE" sz="1800" dirty="0" err="1">
                <a:solidFill>
                  <a:srgbClr val="002244"/>
                </a:solidFill>
              </a:rPr>
              <a:t>novembre</a:t>
            </a:r>
            <a:r>
              <a:rPr lang="nl-BE" sz="1800" dirty="0">
                <a:solidFill>
                  <a:srgbClr val="002244"/>
                </a:solidFill>
              </a:rPr>
              <a:t> 2021</a:t>
            </a:r>
            <a:r>
              <a:rPr lang="fr-BE" sz="1800" dirty="0">
                <a:solidFill>
                  <a:srgbClr val="002244"/>
                </a:solidFill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07291" cy="1241485"/>
          </a:xfrm>
        </p:spPr>
        <p:txBody>
          <a:bodyPr/>
          <a:lstStyle/>
          <a:p>
            <a:pPr algn="just">
              <a:defRPr/>
            </a:pPr>
            <a:r>
              <a:rPr lang="nl-BE" sz="2800" b="1"/>
              <a:t>Evolution mensuelle de l’actif net total </a:t>
            </a:r>
            <a:r>
              <a:rPr lang="nl-BE" sz="2800"/>
              <a:t>des OPC publics de droit belge par catégorie SFDR entre octobre 2020 et novembre 2021</a:t>
            </a:r>
            <a:endParaRPr lang="nl-BE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54" y="3573734"/>
            <a:ext cx="5217368" cy="2535024"/>
          </a:xfrm>
          <a:prstGeom prst="rect">
            <a:avLst/>
          </a:prstGeom>
        </p:spPr>
      </p:pic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82" y="3784180"/>
            <a:ext cx="2370137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42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883970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412776"/>
            <a:ext cx="8255003" cy="475252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0"/>
              </a:spcAft>
              <a:defRPr/>
            </a:pPr>
            <a:r>
              <a:rPr lang="fr-BE" sz="1600">
                <a:solidFill>
                  <a:srgbClr val="002244"/>
                </a:solidFill>
              </a:rPr>
              <a:t>Les </a:t>
            </a:r>
            <a:r>
              <a:rPr lang="fr-BE" sz="1600" b="1">
                <a:solidFill>
                  <a:srgbClr val="002244"/>
                </a:solidFill>
              </a:rPr>
              <a:t>OPC articles 8 et 9 ont connu des souscriptions-nettes significatives depuis mars 2020 </a:t>
            </a:r>
          </a:p>
          <a:p>
            <a:pPr marL="742950" lvl="1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1600" b="1">
                <a:solidFill>
                  <a:srgbClr val="002244"/>
                </a:solidFill>
              </a:rPr>
              <a:t>22,8 milliards (+30%) </a:t>
            </a:r>
            <a:r>
              <a:rPr lang="fr-BE" sz="1600">
                <a:solidFill>
                  <a:srgbClr val="002244"/>
                </a:solidFill>
              </a:rPr>
              <a:t>pour les OPC </a:t>
            </a:r>
            <a:r>
              <a:rPr lang="fr-BE" sz="1600" b="1">
                <a:solidFill>
                  <a:srgbClr val="002244"/>
                </a:solidFill>
              </a:rPr>
              <a:t>Article 8</a:t>
            </a:r>
            <a:r>
              <a:rPr lang="fr-BE" sz="1600">
                <a:solidFill>
                  <a:srgbClr val="002244"/>
                </a:solidFill>
              </a:rPr>
              <a:t>, de manière quasi continue depuis </a:t>
            </a:r>
            <a:br>
              <a:rPr lang="fr-BE" sz="1600">
                <a:solidFill>
                  <a:srgbClr val="002244"/>
                </a:solidFill>
              </a:rPr>
            </a:br>
            <a:r>
              <a:rPr lang="fr-BE" sz="1600">
                <a:solidFill>
                  <a:srgbClr val="002244"/>
                </a:solidFill>
              </a:rPr>
              <a:t>octobre 2020 </a:t>
            </a:r>
          </a:p>
          <a:p>
            <a:pPr marL="742950" lvl="1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1600">
                <a:solidFill>
                  <a:srgbClr val="002244"/>
                </a:solidFill>
              </a:rPr>
              <a:t>Les souscriptions-nettes pour les OPC </a:t>
            </a:r>
            <a:r>
              <a:rPr lang="fr-BE" sz="1600" b="1">
                <a:solidFill>
                  <a:srgbClr val="002244"/>
                </a:solidFill>
              </a:rPr>
              <a:t>Article 9 </a:t>
            </a:r>
            <a:r>
              <a:rPr lang="fr-BE" sz="1600">
                <a:solidFill>
                  <a:srgbClr val="002244"/>
                </a:solidFill>
              </a:rPr>
              <a:t>ont été de</a:t>
            </a:r>
            <a:r>
              <a:rPr lang="fr-BE" sz="1600" b="1">
                <a:solidFill>
                  <a:srgbClr val="002244"/>
                </a:solidFill>
              </a:rPr>
              <a:t> 3,8 milliards. </a:t>
            </a:r>
            <a:r>
              <a:rPr lang="fr-BE" sz="1600">
                <a:solidFill>
                  <a:srgbClr val="002244"/>
                </a:solidFill>
              </a:rPr>
              <a:t>Les </a:t>
            </a:r>
            <a:r>
              <a:rPr lang="fr-BE" sz="1600" b="1">
                <a:solidFill>
                  <a:srgbClr val="002244"/>
                </a:solidFill>
              </a:rPr>
              <a:t>souscriptions </a:t>
            </a:r>
            <a:r>
              <a:rPr lang="fr-BE" sz="1600">
                <a:solidFill>
                  <a:srgbClr val="002244"/>
                </a:solidFill>
              </a:rPr>
              <a:t>sont</a:t>
            </a:r>
            <a:r>
              <a:rPr lang="fr-BE" sz="1600" b="1">
                <a:solidFill>
                  <a:srgbClr val="002244"/>
                </a:solidFill>
              </a:rPr>
              <a:t> régulières </a:t>
            </a:r>
            <a:r>
              <a:rPr lang="fr-BE" sz="1600">
                <a:solidFill>
                  <a:srgbClr val="002244"/>
                </a:solidFill>
              </a:rPr>
              <a:t>tout au long de la période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defRPr/>
            </a:pPr>
            <a:r>
              <a:rPr lang="fr-BE" sz="1600">
                <a:solidFill>
                  <a:srgbClr val="002244"/>
                </a:solidFill>
              </a:rPr>
              <a:t>Les </a:t>
            </a:r>
            <a:r>
              <a:rPr lang="fr-BE" sz="1600" b="1">
                <a:solidFill>
                  <a:srgbClr val="002244"/>
                </a:solidFill>
              </a:rPr>
              <a:t>OPC ni Article 8, ni Article 9 ont connu des rachats pour 7 milliards </a:t>
            </a:r>
            <a:r>
              <a:rPr lang="fr-BE" sz="1600">
                <a:solidFill>
                  <a:srgbClr val="002244"/>
                </a:solidFill>
              </a:rPr>
              <a:t>(-9%)</a:t>
            </a:r>
          </a:p>
          <a:p>
            <a:pPr marL="214313" indent="-214313" algn="just">
              <a:lnSpc>
                <a:spcPct val="100000"/>
              </a:lnSpc>
              <a:spcAft>
                <a:spcPts val="0"/>
              </a:spcAft>
              <a:defRPr/>
            </a:pPr>
            <a:endParaRPr lang="fr-BE" sz="1200">
              <a:solidFill>
                <a:srgbClr val="00224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9" cy="936104"/>
          </a:xfrm>
        </p:spPr>
        <p:txBody>
          <a:bodyPr/>
          <a:lstStyle/>
          <a:p>
            <a:pPr algn="just">
              <a:defRPr/>
            </a:pPr>
            <a:r>
              <a:rPr lang="nl-BE" sz="2800" b="1"/>
              <a:t>Souscriptions nettes cumulées des OPC publics de droit belge par catégorie SFDR depuis </a:t>
            </a:r>
            <a:r>
              <a:rPr lang="nl-BE" sz="2800" b="1" smtClean="0"/>
              <a:t>mars </a:t>
            </a:r>
            <a:r>
              <a:rPr lang="nl-BE" sz="2800" b="1"/>
              <a:t>2020</a:t>
            </a:r>
            <a:endParaRPr lang="en-GB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974010"/>
            <a:ext cx="5117101" cy="3245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875" y="2960594"/>
            <a:ext cx="2679847" cy="14765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07709" y="4487922"/>
            <a:ext cx="3169839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BE" sz="1400" dirty="0">
                <a:solidFill>
                  <a:srgbClr val="002244"/>
                </a:solidFill>
                <a:latin typeface="Calibri" panose="020F0502020204030204"/>
              </a:rPr>
              <a:t>En valeur absolue, ce </a:t>
            </a:r>
            <a:r>
              <a:rPr lang="fr-BE" sz="1400">
                <a:solidFill>
                  <a:srgbClr val="002244"/>
                </a:solidFill>
                <a:latin typeface="Calibri" panose="020F0502020204030204"/>
              </a:rPr>
              <a:t>sont </a:t>
            </a:r>
            <a:br>
              <a:rPr lang="fr-BE" sz="1400">
                <a:solidFill>
                  <a:srgbClr val="002244"/>
                </a:solidFill>
                <a:latin typeface="Calibri" panose="020F0502020204030204"/>
              </a:rPr>
            </a:br>
            <a:r>
              <a:rPr lang="fr-BE" sz="1400" b="1">
                <a:solidFill>
                  <a:srgbClr val="002244"/>
                </a:solidFill>
                <a:latin typeface="Calibri" panose="020F0502020204030204"/>
              </a:rPr>
              <a:t>les </a:t>
            </a:r>
            <a:r>
              <a:rPr lang="fr-BE" sz="1400" b="1" dirty="0">
                <a:solidFill>
                  <a:srgbClr val="002244"/>
                </a:solidFill>
                <a:latin typeface="Calibri" panose="020F0502020204030204"/>
              </a:rPr>
              <a:t>OPC article 8 </a:t>
            </a:r>
            <a:r>
              <a:rPr lang="fr-BE" sz="1400" dirty="0">
                <a:solidFill>
                  <a:srgbClr val="002244"/>
                </a:solidFill>
                <a:latin typeface="Calibri" panose="020F0502020204030204"/>
              </a:rPr>
              <a:t>qui ont </a:t>
            </a:r>
            <a:r>
              <a:rPr lang="fr-BE" sz="1400">
                <a:solidFill>
                  <a:srgbClr val="002244"/>
                </a:solidFill>
                <a:latin typeface="Calibri" panose="020F0502020204030204"/>
              </a:rPr>
              <a:t>connu </a:t>
            </a:r>
            <a:br>
              <a:rPr lang="fr-BE" sz="1400">
                <a:solidFill>
                  <a:srgbClr val="002244"/>
                </a:solidFill>
                <a:latin typeface="Calibri" panose="020F0502020204030204"/>
              </a:rPr>
            </a:br>
            <a:r>
              <a:rPr lang="fr-BE" sz="1400">
                <a:solidFill>
                  <a:srgbClr val="002244"/>
                </a:solidFill>
                <a:latin typeface="Calibri" panose="020F0502020204030204"/>
              </a:rPr>
              <a:t>les </a:t>
            </a:r>
            <a:r>
              <a:rPr lang="fr-BE" sz="1400" dirty="0">
                <a:solidFill>
                  <a:srgbClr val="002244"/>
                </a:solidFill>
                <a:latin typeface="Calibri" panose="020F0502020204030204"/>
              </a:rPr>
              <a:t>souscriptions-nettes les plus importantes </a:t>
            </a:r>
            <a:r>
              <a:rPr lang="fr-BE" sz="1400" b="1" dirty="0">
                <a:solidFill>
                  <a:srgbClr val="002244"/>
                </a:solidFill>
                <a:latin typeface="Calibri" panose="020F0502020204030204"/>
              </a:rPr>
              <a:t>(+ </a:t>
            </a:r>
            <a:r>
              <a:rPr lang="fr-BE" sz="1400" b="1">
                <a:solidFill>
                  <a:srgbClr val="002244"/>
                </a:solidFill>
                <a:latin typeface="Calibri" panose="020F0502020204030204"/>
              </a:rPr>
              <a:t>EUR 22,8 milliards</a:t>
            </a:r>
            <a:r>
              <a:rPr lang="fr-BE" sz="1400" b="1" dirty="0">
                <a:solidFill>
                  <a:srgbClr val="002244"/>
                </a:solidFill>
                <a:latin typeface="Calibri" panose="020F0502020204030204"/>
              </a:rPr>
              <a:t>)</a:t>
            </a:r>
          </a:p>
          <a:p>
            <a:pPr marL="174625" indent="-174625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BE" sz="1400" dirty="0">
                <a:solidFill>
                  <a:srgbClr val="002244"/>
                </a:solidFill>
                <a:latin typeface="Calibri" panose="020F0502020204030204"/>
              </a:rPr>
              <a:t>Sur base relative, </a:t>
            </a:r>
            <a:r>
              <a:rPr lang="fr-BE" sz="1400" b="1" dirty="0">
                <a:solidFill>
                  <a:srgbClr val="002244"/>
                </a:solidFill>
                <a:latin typeface="Calibri" panose="020F0502020204030204"/>
              </a:rPr>
              <a:t>les OPC article 9</a:t>
            </a:r>
            <a:r>
              <a:rPr lang="fr-BE" sz="1400" dirty="0">
                <a:solidFill>
                  <a:srgbClr val="002244"/>
                </a:solidFill>
                <a:latin typeface="Calibri" panose="020F0502020204030204"/>
              </a:rPr>
              <a:t> ont, de loin, connu les souscriptions-nettes les plus </a:t>
            </a:r>
            <a:r>
              <a:rPr lang="fr-BE" sz="1400">
                <a:solidFill>
                  <a:srgbClr val="002244"/>
                </a:solidFill>
                <a:latin typeface="Calibri" panose="020F0502020204030204"/>
              </a:rPr>
              <a:t>importantes </a:t>
            </a:r>
            <a:r>
              <a:rPr lang="fr-BE" sz="1400" b="1">
                <a:solidFill>
                  <a:srgbClr val="002244"/>
                </a:solidFill>
                <a:latin typeface="Calibri" panose="020F0502020204030204"/>
              </a:rPr>
              <a:t>(117%)</a:t>
            </a:r>
            <a:endParaRPr lang="nl-BE" sz="1200" dirty="0">
              <a:solidFill>
                <a:srgbClr val="002244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43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976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Ondernemingen, </a:t>
            </a:r>
            <a:r>
              <a:rPr lang="nl-BE" smtClean="0"/>
              <a:t>producenten </a:t>
            </a:r>
            <a:r>
              <a:rPr lang="nl-BE"/>
              <a:t>en financiële dienstverleners positioneren zich als “duurzaam”, </a:t>
            </a:r>
            <a:endParaRPr lang="nl-BE" smtClean="0"/>
          </a:p>
          <a:p>
            <a:pPr marL="0" indent="0">
              <a:buNone/>
            </a:pPr>
            <a:endParaRPr lang="nl-BE"/>
          </a:p>
          <a:p>
            <a:pPr marL="0" indent="0">
              <a:buNone/>
            </a:pPr>
            <a:r>
              <a:rPr lang="nl-BE" smtClean="0"/>
              <a:t>Voorbeelden</a:t>
            </a:r>
            <a:r>
              <a:rPr lang="nl-BE"/>
              <a:t>:</a:t>
            </a:r>
          </a:p>
          <a:p>
            <a:endParaRPr lang="nl-BE"/>
          </a:p>
          <a:p>
            <a:endParaRPr lang="fr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1800" y="185738"/>
            <a:ext cx="8255003" cy="990132"/>
          </a:xfrm>
        </p:spPr>
        <p:txBody>
          <a:bodyPr/>
          <a:lstStyle/>
          <a:p>
            <a:pPr algn="ctr"/>
            <a:r>
              <a:rPr lang="nl-BE"/>
              <a:t>Vaststellingen 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5</a:t>
            </a:fld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743" y="2725335"/>
            <a:ext cx="3452814" cy="219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0" y="3653801"/>
            <a:ext cx="4175812" cy="2696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5301208"/>
            <a:ext cx="4817221" cy="72008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0263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Er </a:t>
            </a:r>
            <a:r>
              <a:rPr lang="nl-BE" smtClean="0"/>
              <a:t>is een grote verscheidenheid aan KPI’s </a:t>
            </a:r>
            <a:r>
              <a:rPr lang="nl-BE"/>
              <a:t>en aan “labels”, cf. </a:t>
            </a:r>
          </a:p>
          <a:p>
            <a:pPr lvl="1"/>
            <a:r>
              <a:rPr lang="nl-BE"/>
              <a:t>de studie van de FSMA over non financial information</a:t>
            </a:r>
          </a:p>
          <a:p>
            <a:pPr lvl="1"/>
            <a:r>
              <a:rPr lang="nl-BE"/>
              <a:t>het verslag van Ethibel</a:t>
            </a:r>
          </a:p>
          <a:p>
            <a:pPr marL="360000" lvl="1" indent="0">
              <a:buNone/>
            </a:pPr>
            <a:endParaRPr lang="nl-BE"/>
          </a:p>
          <a:p>
            <a:pPr marL="360000" lvl="1" indent="0">
              <a:buNone/>
            </a:pPr>
            <a:r>
              <a:rPr lang="nl-BE" smtClean="0"/>
              <a:t>Voorbeelden:</a:t>
            </a:r>
            <a:endParaRPr lang="nl-BE"/>
          </a:p>
          <a:p>
            <a:pPr marL="108000" indent="0">
              <a:buNone/>
            </a:pPr>
            <a:endParaRPr lang="nl-BE"/>
          </a:p>
          <a:p>
            <a:pPr lvl="1"/>
            <a:endParaRPr lang="nl-BE"/>
          </a:p>
          <a:p>
            <a:pPr marL="0" indent="0">
              <a:buNone/>
            </a:pPr>
            <a:endParaRPr lang="fr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1800" y="185738"/>
            <a:ext cx="8255003" cy="990132"/>
          </a:xfrm>
        </p:spPr>
        <p:txBody>
          <a:bodyPr/>
          <a:lstStyle/>
          <a:p>
            <a:pPr algn="ctr"/>
            <a:r>
              <a:rPr lang="nl-BE"/>
              <a:t>Vaststellingen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6</a:t>
            </a:fld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169" y="3635052"/>
            <a:ext cx="2000237" cy="1188167"/>
          </a:xfrm>
          <a:prstGeom prst="rect">
            <a:avLst/>
          </a:prstGeom>
        </p:spPr>
      </p:pic>
      <p:pic>
        <p:nvPicPr>
          <p:cNvPr id="1026" name="Picture 2" descr="https://www.towardssustainability.be/sites/default/files/QS_Label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7" y="4060493"/>
            <a:ext cx="1533205" cy="17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327" y="4499975"/>
            <a:ext cx="1437339" cy="1269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513" y="4573005"/>
            <a:ext cx="1509488" cy="128279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865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Réactions</a:t>
            </a:r>
            <a:endParaRPr lang="fr-BE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94738" y="6219825"/>
            <a:ext cx="449262" cy="638175"/>
          </a:xfrm>
        </p:spPr>
        <p:txBody>
          <a:bodyPr/>
          <a:lstStyle/>
          <a:p>
            <a:fld id="{90FF19FB-2F2A-410F-BBCC-7AE0EC5BE55E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2819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5" cy="4231024"/>
          </a:xfrm>
        </p:spPr>
        <p:txBody>
          <a:bodyPr/>
          <a:lstStyle/>
          <a:p>
            <a:r>
              <a:rPr lang="nl-BE"/>
              <a:t>een set uniforme criteria die de </a:t>
            </a:r>
            <a:r>
              <a:rPr lang="nl-BE" b="1" u="sng"/>
              <a:t>ondernemingen</a:t>
            </a:r>
            <a:r>
              <a:rPr lang="nl-BE"/>
              <a:t> moeten gebruiken om hun activiteiten te kwalificeren: de zgn. taxonomie (TR + CSRD)</a:t>
            </a:r>
          </a:p>
          <a:p>
            <a:r>
              <a:rPr lang="nl-BE"/>
              <a:t>verplichting voor de </a:t>
            </a:r>
            <a:r>
              <a:rPr lang="nl-BE" b="1" u="sng"/>
              <a:t>producenten</a:t>
            </a:r>
            <a:r>
              <a:rPr lang="nl-BE"/>
              <a:t> van beleggingsproducten om per product aan te geven in welke mate duurzaamheid deel uitmaakt van het beleggingsbeleid (SFDR)</a:t>
            </a:r>
          </a:p>
          <a:p>
            <a:pPr lvl="1"/>
            <a:endParaRPr lang="nl-BE"/>
          </a:p>
          <a:p>
            <a:endParaRPr lang="fr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025" y="1124744"/>
            <a:ext cx="8784975" cy="722982"/>
          </a:xfrm>
        </p:spPr>
        <p:txBody>
          <a:bodyPr/>
          <a:lstStyle/>
          <a:p>
            <a:pPr algn="ctr"/>
            <a:r>
              <a:rPr lang="nl-BE"/>
              <a:t>De EU komt met geüniformiseerde bouwblokken om beleggers naar duurzame investeringen te leiden,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6915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483" y="2425113"/>
            <a:ext cx="8255001" cy="4231024"/>
          </a:xfrm>
        </p:spPr>
        <p:txBody>
          <a:bodyPr/>
          <a:lstStyle/>
          <a:p>
            <a:r>
              <a:rPr lang="fr-BE" smtClean="0"/>
              <a:t>obligation </a:t>
            </a:r>
            <a:r>
              <a:rPr lang="fr-BE"/>
              <a:t>pour les </a:t>
            </a:r>
            <a:r>
              <a:rPr lang="fr-BE" b="1" u="sng"/>
              <a:t>distributeurs </a:t>
            </a:r>
            <a:r>
              <a:rPr lang="fr-BE"/>
              <a:t>d'indiquer dans quelle mesure ils intègrent la durabilité dans leur offre de produits/services (SFDR)</a:t>
            </a:r>
          </a:p>
          <a:p>
            <a:r>
              <a:rPr lang="fr-BE"/>
              <a:t>obligation pour les </a:t>
            </a:r>
            <a:r>
              <a:rPr lang="fr-BE" b="1" u="sng"/>
              <a:t>prestataires de services d'investissement</a:t>
            </a:r>
            <a:r>
              <a:rPr lang="fr-BE"/>
              <a:t> de prendre en compte les préférences de leurs clients en matière de durabilité (MiFID)</a:t>
            </a:r>
          </a:p>
          <a:p>
            <a:endParaRPr lang="fr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7" y="980728"/>
            <a:ext cx="8255003" cy="990132"/>
          </a:xfrm>
        </p:spPr>
        <p:txBody>
          <a:bodyPr/>
          <a:lstStyle/>
          <a:p>
            <a:pPr algn="ctr"/>
            <a:r>
              <a:rPr lang="nl-BE"/>
              <a:t>De EU komt met geüniformiseerde bouwblokken om beleggers naar duurzame investeringen te leiden…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Comment combattre le greenwashing en Belgique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46369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SMA">
      <a:dk1>
        <a:srgbClr val="002244"/>
      </a:dk1>
      <a:lt1>
        <a:sysClr val="window" lastClr="FFFFFF"/>
      </a:lt1>
      <a:dk2>
        <a:srgbClr val="002244"/>
      </a:dk2>
      <a:lt2>
        <a:srgbClr val="FFFFFF"/>
      </a:lt2>
      <a:accent1>
        <a:srgbClr val="002244"/>
      </a:accent1>
      <a:accent2>
        <a:srgbClr val="668899"/>
      </a:accent2>
      <a:accent3>
        <a:srgbClr val="BBCC00"/>
      </a:accent3>
      <a:accent4>
        <a:srgbClr val="BBCCCC"/>
      </a:accent4>
      <a:accent5>
        <a:srgbClr val="333333"/>
      </a:accent5>
      <a:accent6>
        <a:srgbClr val="DDDDDD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wt template_size_Calibri.pptx" id="{CD535A56-91E3-4431-A473-009AB92695A4}" vid="{75976E47-B7D7-4598-BBF2-88A7719D4E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041BE78AE50341B282EC3C299CD124" ma:contentTypeVersion="0" ma:contentTypeDescription="Create a new document." ma:contentTypeScope="" ma:versionID="f290ce2522c9307fc898e3932ef51b7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E63865-525E-4F9D-ACDF-E1A4008B72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EC4865-1581-4E0D-A2B9-1ED0C3820FD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4C23A0D-2541-4690-A1B5-39C1F25756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Ppwt template_size_Calibri</Template>
  <TotalTime>4993</TotalTime>
  <Words>2138</Words>
  <Application>Microsoft Office PowerPoint</Application>
  <PresentationFormat>Affichage à l'écran (4:3)</PresentationFormat>
  <Paragraphs>359</Paragraphs>
  <Slides>43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9" baseType="lpstr">
      <vt:lpstr>Arial</vt:lpstr>
      <vt:lpstr>Arial Body</vt:lpstr>
      <vt:lpstr>Calibri</vt:lpstr>
      <vt:lpstr>Gotham Rounded Bold</vt:lpstr>
      <vt:lpstr>Wingdings</vt:lpstr>
      <vt:lpstr>Office Theme</vt:lpstr>
      <vt:lpstr>Présentation PowerPoint</vt:lpstr>
      <vt:lpstr>The FSMA’s mission statement </vt:lpstr>
      <vt:lpstr>Contenu</vt:lpstr>
      <vt:lpstr>Constats</vt:lpstr>
      <vt:lpstr>Vaststellingen </vt:lpstr>
      <vt:lpstr>Vaststellingen</vt:lpstr>
      <vt:lpstr>Réactions</vt:lpstr>
      <vt:lpstr>De EU komt met geüniformiseerde bouwblokken om beleggers naar duurzame investeringen te leiden,</vt:lpstr>
      <vt:lpstr>De EU komt met geüniformiseerde bouwblokken om beleggers naar duurzame investeringen te leiden…</vt:lpstr>
      <vt:lpstr>De EU komt met geüniformiseerde bouwblokken om belegger naar duurzame investeringen te leiden…</vt:lpstr>
      <vt:lpstr>met een eigen Ecolabel …</vt:lpstr>
      <vt:lpstr>… en een eigen product: de Green Bond</vt:lpstr>
      <vt:lpstr> Le risque de greenwashing sur le radar des autorités de contrôle </vt:lpstr>
      <vt:lpstr>Privélabels: de FSMA waarschuwt de belegger: de labels dekken niet noodzakelijk uw duurzaamheidsvoorkeuren !</vt:lpstr>
      <vt:lpstr>Toezicht op de informatie verstrekt door de genoteerde ondernemingen</vt:lpstr>
      <vt:lpstr>Toezicht op de informatieverplichtingen van de financiële marktdeelnemers</vt:lpstr>
      <vt:lpstr>Toezicht op de informatieverplichtingen van de financiële marktdeelnemers</vt:lpstr>
      <vt:lpstr>Toezicht op de informatieverplichtingen van de financiële marktdeelnemers</vt:lpstr>
      <vt:lpstr>Wie is betrokken bij toezicht op het duurzaam karakter van financiële producten?</vt:lpstr>
      <vt:lpstr>Toezicht op de gedragsregels</vt:lpstr>
      <vt:lpstr>Conclusion</vt:lpstr>
      <vt:lpstr>Conclusie</vt:lpstr>
      <vt:lpstr>Annexe 1. Glossaire.</vt:lpstr>
      <vt:lpstr>Basic Sustainability Glossary</vt:lpstr>
      <vt:lpstr>Basic Sustainability Glossary</vt:lpstr>
      <vt:lpstr>Annexe 2. Aperçu détaillé des exigences européennes.</vt:lpstr>
      <vt:lpstr>Présentation PowerPoint</vt:lpstr>
      <vt:lpstr>Les activités durables</vt:lpstr>
      <vt:lpstr>3 kinds of economic activities</vt:lpstr>
      <vt:lpstr>L’investissement durable : la taxonomie</vt:lpstr>
      <vt:lpstr> L’investissement durable : la taxonomie</vt:lpstr>
      <vt:lpstr>Les produits financiers durables</vt:lpstr>
      <vt:lpstr>Les produit financiers durables: SFDR</vt:lpstr>
      <vt:lpstr>Les distributeurs et prestataires des services</vt:lpstr>
      <vt:lpstr>Quelles informations fournir ?</vt:lpstr>
      <vt:lpstr>De duurzaamheidsvoorkeuren van de cliënt</vt:lpstr>
      <vt:lpstr>Wat zijn duurzaamheidsvoorkeuren?</vt:lpstr>
      <vt:lpstr>Wanneer komen duurzaamheidsvoorkeuren aan bod?</vt:lpstr>
      <vt:lpstr>Annexe 3. Cartographie des fonds publics de droit belge.</vt:lpstr>
      <vt:lpstr>Composition et actif net total des OPC publics de droit belge par catégorie SFDR</vt:lpstr>
      <vt:lpstr>Composition et actif net total des OPC publics de droit belge par catégorie SFDR</vt:lpstr>
      <vt:lpstr>Evolution mensuelle de l’actif net total des OPC publics de droit belge par catégorie SFDR entre octobre 2020 et novembre 2021</vt:lpstr>
      <vt:lpstr>Souscriptions nettes cumulées des OPC publics de droit belge par catégorie SFDR depuis mars 2020</vt:lpstr>
    </vt:vector>
  </TitlesOfParts>
  <Company>Network Licensed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Duyse, Nathalie</dc:creator>
  <cp:lastModifiedBy>laptop_CFDD_4@outlook.fr</cp:lastModifiedBy>
  <cp:revision>163</cp:revision>
  <cp:lastPrinted>2021-12-01T08:05:34Z</cp:lastPrinted>
  <dcterms:created xsi:type="dcterms:W3CDTF">2021-11-18T15:06:51Z</dcterms:created>
  <dcterms:modified xsi:type="dcterms:W3CDTF">2021-12-01T10:18:12Z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0x01010060041BE78AE50341B282EC3C299CD124</vt:lpwstr>
  </property>
  <property fmtid="{D5CDD505-2E9C-101B-9397-08002B2CF9AE}" pid="3" name="_AdHocReviewCycleID">
    <vt:i4>1031025119</vt:i4>
  </property>
  <property fmtid="{D5CDD505-2E9C-101B-9397-08002B2CF9AE}" pid="4" name="_NewReviewCycle">
    <vt:lpwstr/>
  </property>
  <property fmtid="{D5CDD505-2E9C-101B-9397-08002B2CF9AE}" pid="5" name="_EmailSubject">
    <vt:lpwstr>Intervention de la FSMA - Séminaire "Comment combattre le greenwashing ?"</vt:lpwstr>
  </property>
  <property fmtid="{D5CDD505-2E9C-101B-9397-08002B2CF9AE}" pid="6" name="_AuthorEmail">
    <vt:lpwstr>Muriel.Ghijzelings@fsma.be</vt:lpwstr>
  </property>
  <property fmtid="{D5CDD505-2E9C-101B-9397-08002B2CF9AE}" pid="7" name="_AuthorEmailDisplayName">
    <vt:lpwstr>Ghijzelings, Muriel</vt:lpwstr>
  </property>
  <property fmtid="{D5CDD505-2E9C-101B-9397-08002B2CF9AE}" pid="8" name="_PreviousAdHocReviewCycleID">
    <vt:i4>-1472928895</vt:i4>
  </property>
</Properties>
</file>