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4"/>
    <p:sldMasterId id="2147493496" r:id="rId5"/>
    <p:sldMasterId id="2147493475" r:id="rId6"/>
    <p:sldMasterId id="2147493495" r:id="rId7"/>
  </p:sldMasterIdLst>
  <p:notesMasterIdLst>
    <p:notesMasterId r:id="rId17"/>
  </p:notesMasterIdLst>
  <p:handoutMasterIdLst>
    <p:handoutMasterId r:id="rId18"/>
  </p:handoutMasterIdLst>
  <p:sldIdLst>
    <p:sldId id="256" r:id="rId8"/>
    <p:sldId id="259" r:id="rId9"/>
    <p:sldId id="260" r:id="rId10"/>
    <p:sldId id="265" r:id="rId11"/>
    <p:sldId id="266" r:id="rId12"/>
    <p:sldId id="268" r:id="rId13"/>
    <p:sldId id="269" r:id="rId14"/>
    <p:sldId id="270" r:id="rId15"/>
    <p:sldId id="26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4" autoAdjust="0"/>
    <p:restoredTop sz="96405"/>
  </p:normalViewPr>
  <p:slideViewPr>
    <p:cSldViewPr snapToGrid="0" snapToObjects="1">
      <p:cViewPr varScale="1">
        <p:scale>
          <a:sx n="114" d="100"/>
          <a:sy n="114" d="100"/>
        </p:scale>
        <p:origin x="883" y="8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EAD5A5-0DAE-C54F-8448-3B3F89F5D13C}" type="datetimeFigureOut">
              <a:rPr lang="fr-FR" smtClean="0"/>
              <a:t>18/06/2021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468324-235E-E544-B52E-FF454D54DB22}" type="slidenum">
              <a:rPr lang="fr-FR" smtClean="0"/>
              <a:t>‹nr.›</a:t>
            </a:fld>
            <a:endParaRPr lang="fr-FR"/>
          </a:p>
        </p:txBody>
      </p:sp>
    </p:spTree>
    <p:extLst>
      <p:ext uri="{BB962C8B-B14F-4D97-AF65-F5344CB8AC3E}">
        <p14:creationId xmlns:p14="http://schemas.microsoft.com/office/powerpoint/2010/main" val="750442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83DBD-1D06-B447-A97E-35D27C2BBDEE}" type="datetimeFigureOut">
              <a:rPr lang="fr-FR" smtClean="0"/>
              <a:t>18/06/2021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03392-AE44-1041-90D6-0618FC689B3C}" type="slidenum">
              <a:rPr lang="fr-FR" smtClean="0"/>
              <a:t>‹nr.›</a:t>
            </a:fld>
            <a:endParaRPr lang="fr-FR"/>
          </a:p>
        </p:txBody>
      </p:sp>
    </p:spTree>
    <p:extLst>
      <p:ext uri="{BB962C8B-B14F-4D97-AF65-F5344CB8AC3E}">
        <p14:creationId xmlns:p14="http://schemas.microsoft.com/office/powerpoint/2010/main" val="27306894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hyperlink" Target="http://www.vbo-feb.be/" TargetMode="Externa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0FB791C-B01C-7247-92E5-CF8BE5B860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0" y="0"/>
            <a:ext cx="9144000" cy="5143500"/>
          </a:xfrm>
          <a:prstGeom prst="rect">
            <a:avLst/>
          </a:prstGeom>
        </p:spPr>
      </p:pic>
      <p:sp>
        <p:nvSpPr>
          <p:cNvPr id="10" name="Title 1">
            <a:extLst>
              <a:ext uri="{FF2B5EF4-FFF2-40B4-BE49-F238E27FC236}">
                <a16:creationId xmlns:a16="http://schemas.microsoft.com/office/drawing/2014/main" id="{A80ED4DA-1034-E24B-8B76-C6ED22C8F612}"/>
              </a:ext>
            </a:extLst>
          </p:cNvPr>
          <p:cNvSpPr>
            <a:spLocks noGrp="1"/>
          </p:cNvSpPr>
          <p:nvPr>
            <p:ph type="ctrTitle" hasCustomPrompt="1"/>
          </p:nvPr>
        </p:nvSpPr>
        <p:spPr>
          <a:xfrm>
            <a:off x="481934" y="1875617"/>
            <a:ext cx="5448696" cy="696134"/>
          </a:xfrm>
          <a:prstGeom prst="rect">
            <a:avLst/>
          </a:prstGeom>
        </p:spPr>
        <p:txBody>
          <a:bodyPr/>
          <a:lstStyle>
            <a:lvl1pPr algn="l">
              <a:defRPr sz="4000" b="1" cap="all" spc="300" baseline="0">
                <a:solidFill>
                  <a:schemeClr val="tx1"/>
                </a:solidFill>
              </a:defRPr>
            </a:lvl1pPr>
          </a:lstStyle>
          <a:p>
            <a:r>
              <a:rPr lang="en-US" dirty="0"/>
              <a:t>TITLE HERE</a:t>
            </a:r>
          </a:p>
        </p:txBody>
      </p:sp>
      <p:sp>
        <p:nvSpPr>
          <p:cNvPr id="11" name="Subtitle 2">
            <a:extLst>
              <a:ext uri="{FF2B5EF4-FFF2-40B4-BE49-F238E27FC236}">
                <a16:creationId xmlns:a16="http://schemas.microsoft.com/office/drawing/2014/main" id="{89B475CF-DD06-CE4D-8975-834FB1D5DC06}"/>
              </a:ext>
            </a:extLst>
          </p:cNvPr>
          <p:cNvSpPr>
            <a:spLocks noGrp="1"/>
          </p:cNvSpPr>
          <p:nvPr>
            <p:ph type="subTitle" idx="1" hasCustomPrompt="1"/>
          </p:nvPr>
        </p:nvSpPr>
        <p:spPr>
          <a:xfrm>
            <a:off x="481934" y="2576887"/>
            <a:ext cx="5448696" cy="541320"/>
          </a:xfrm>
          <a:prstGeom prst="rect">
            <a:avLst/>
          </a:prstGeom>
        </p:spPr>
        <p:txBody>
          <a:bodyPr/>
          <a:lstStyle>
            <a:lvl1pPr marL="0" indent="0" algn="l">
              <a:buNone/>
              <a:defRPr sz="2800">
                <a:solidFill>
                  <a:srgbClr val="96C8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pic>
        <p:nvPicPr>
          <p:cNvPr id="12" name="Image 11" descr="VBO-FEB_logotype_NL-FR_RGB.png">
            <a:extLst>
              <a:ext uri="{FF2B5EF4-FFF2-40B4-BE49-F238E27FC236}">
                <a16:creationId xmlns:a16="http://schemas.microsoft.com/office/drawing/2014/main" id="{742961C4-59BD-F448-98B6-1D0D552A7F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51" y="204097"/>
            <a:ext cx="2624728" cy="1162212"/>
          </a:xfrm>
          <a:prstGeom prst="rect">
            <a:avLst/>
          </a:prstGeom>
        </p:spPr>
      </p:pic>
      <p:sp>
        <p:nvSpPr>
          <p:cNvPr id="13" name="Date Placeholder 3">
            <a:extLst>
              <a:ext uri="{FF2B5EF4-FFF2-40B4-BE49-F238E27FC236}">
                <a16:creationId xmlns:a16="http://schemas.microsoft.com/office/drawing/2014/main" id="{8EC28AD3-12CC-1446-BC7C-B70C8704F1AC}"/>
              </a:ext>
            </a:extLst>
          </p:cNvPr>
          <p:cNvSpPr>
            <a:spLocks noGrp="1"/>
          </p:cNvSpPr>
          <p:nvPr>
            <p:ph type="dt" sz="half" idx="10"/>
          </p:nvPr>
        </p:nvSpPr>
        <p:spPr>
          <a:xfrm>
            <a:off x="481934" y="4631214"/>
            <a:ext cx="2133600" cy="273844"/>
          </a:xfrm>
          <a:prstGeom prst="rect">
            <a:avLst/>
          </a:prstGeom>
        </p:spPr>
        <p:txBody>
          <a:bodyPr/>
          <a:lstStyle>
            <a:lvl1pPr algn="l">
              <a:defRPr sz="1200">
                <a:solidFill>
                  <a:schemeClr val="tx1"/>
                </a:solidFill>
              </a:defRPr>
            </a:lvl1pPr>
          </a:lstStyle>
          <a:p>
            <a:fld id="{1BB57831-31C1-DA41-8763-8B524F9A2868}" type="datetime1">
              <a:rPr lang="fr-BE" smtClean="0"/>
              <a:pPr/>
              <a:t>18-06-21</a:t>
            </a:fld>
            <a:endParaRPr lang="en-US" dirty="0"/>
          </a:p>
        </p:txBody>
      </p:sp>
      <p:sp>
        <p:nvSpPr>
          <p:cNvPr id="14" name="Espace réservé du texte 13">
            <a:extLst>
              <a:ext uri="{FF2B5EF4-FFF2-40B4-BE49-F238E27FC236}">
                <a16:creationId xmlns:a16="http://schemas.microsoft.com/office/drawing/2014/main" id="{5D2AC0C4-A875-C149-BE18-169937D847B0}"/>
              </a:ext>
            </a:extLst>
          </p:cNvPr>
          <p:cNvSpPr>
            <a:spLocks noGrp="1"/>
          </p:cNvSpPr>
          <p:nvPr>
            <p:ph type="body" sz="quarter" idx="11" hasCustomPrompt="1"/>
          </p:nvPr>
        </p:nvSpPr>
        <p:spPr>
          <a:xfrm>
            <a:off x="482600" y="3241675"/>
            <a:ext cx="5448300" cy="1268413"/>
          </a:xfrm>
          <a:prstGeom prst="rect">
            <a:avLst/>
          </a:prstGeom>
        </p:spPr>
        <p:txBody>
          <a:bodyPr/>
          <a:lstStyle>
            <a:lvl1pPr marL="0" indent="0">
              <a:buNone/>
              <a:defRPr sz="1600"/>
            </a:lvl1pPr>
          </a:lstStyle>
          <a:p>
            <a:pPr lvl="0"/>
            <a:r>
              <a:rPr lang="fr-FR" sz="1600" dirty="0"/>
              <a:t>Body </a:t>
            </a:r>
            <a:r>
              <a:rPr lang="fr-FR" sz="1600" dirty="0" err="1"/>
              <a:t>text</a:t>
            </a:r>
            <a:endParaRPr lang="fr-FR" dirty="0"/>
          </a:p>
        </p:txBody>
      </p:sp>
    </p:spTree>
    <p:extLst>
      <p:ext uri="{BB962C8B-B14F-4D97-AF65-F5344CB8AC3E}">
        <p14:creationId xmlns:p14="http://schemas.microsoft.com/office/powerpoint/2010/main" val="383102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a:xfrm>
            <a:off x="4733426" y="4087585"/>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image</a:t>
            </a:r>
          </a:p>
        </p:txBody>
      </p:sp>
      <p:sp>
        <p:nvSpPr>
          <p:cNvPr id="12"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baseline="0"/>
            </a:lvl3pPr>
            <a:lvl4pPr marL="1080000" indent="-360000">
              <a:spcAft>
                <a:spcPts val="300"/>
              </a:spcAft>
              <a:buClr>
                <a:schemeClr val="bg2"/>
              </a:buClr>
              <a:buSzPct val="80000"/>
              <a:buFont typeface="Lucida Grande"/>
              <a:buChar char="&gt;"/>
              <a:defRPr sz="1800" baseline="0"/>
            </a:lvl4pPr>
            <a:lvl5pPr marL="1440000" indent="-360000">
              <a:spcBef>
                <a:spcPts val="300"/>
              </a:spcBef>
              <a:spcAft>
                <a:spcPts val="300"/>
              </a:spcAft>
              <a:buClr>
                <a:schemeClr val="bg2"/>
              </a:buClr>
              <a:buSzPct val="80000"/>
              <a:buFont typeface="Lucida Grande"/>
              <a:buChar char="&gt;"/>
              <a:defRPr sz="1600" baseline="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4" y="463955"/>
            <a:ext cx="7104070"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4" name="Espace réservé pour une image  3"/>
          <p:cNvSpPr>
            <a:spLocks noGrp="1"/>
          </p:cNvSpPr>
          <p:nvPr>
            <p:ph type="pic" sz="quarter" idx="12" hasCustomPrompt="1"/>
          </p:nvPr>
        </p:nvSpPr>
        <p:spPr>
          <a:xfrm>
            <a:off x="4830685" y="1408114"/>
            <a:ext cx="3713240" cy="2679471"/>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8" name="Image 7" descr="VBO-FEB_logotype_NL-FR_RGB.png">
            <a:extLst>
              <a:ext uri="{FF2B5EF4-FFF2-40B4-BE49-F238E27FC236}">
                <a16:creationId xmlns:a16="http://schemas.microsoft.com/office/drawing/2014/main" id="{F8BD6FDA-B61D-B042-9517-641F5320B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16CA123B-CD48-2044-85D0-DAB9B40B632D}"/>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3" name="Image 12">
            <a:extLst>
              <a:ext uri="{FF2B5EF4-FFF2-40B4-BE49-F238E27FC236}">
                <a16:creationId xmlns:a16="http://schemas.microsoft.com/office/drawing/2014/main" id="{EA42C575-CE96-0344-88A1-6C1C0CB9149D}"/>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47924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Image Left">
    <p:spTree>
      <p:nvGrpSpPr>
        <p:cNvPr id="1" name=""/>
        <p:cNvGrpSpPr/>
        <p:nvPr/>
      </p:nvGrpSpPr>
      <p:grpSpPr>
        <a:xfrm>
          <a:off x="0" y="0"/>
          <a:ext cx="0" cy="0"/>
          <a:chOff x="0" y="0"/>
          <a:chExt cx="0" cy="0"/>
        </a:xfrm>
      </p:grpSpPr>
      <p:sp>
        <p:nvSpPr>
          <p:cNvPr id="12" name="Espace réservé du texte 11"/>
          <p:cNvSpPr>
            <a:spLocks noGrp="1"/>
          </p:cNvSpPr>
          <p:nvPr>
            <p:ph type="body" sz="quarter" idx="10" hasCustomPrompt="1"/>
          </p:nvPr>
        </p:nvSpPr>
        <p:spPr>
          <a:xfrm>
            <a:off x="4724537"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baseline="0"/>
            </a:lvl3pPr>
            <a:lvl4pPr marL="1080000" indent="-360000">
              <a:spcAft>
                <a:spcPts val="300"/>
              </a:spcAft>
              <a:buClr>
                <a:schemeClr val="bg2"/>
              </a:buClr>
              <a:buSzPct val="80000"/>
              <a:buFont typeface="Lucida Grande"/>
              <a:buChar char="&gt;"/>
              <a:defRPr sz="1800" baseline="0"/>
            </a:lvl4pPr>
            <a:lvl5pPr marL="1440000" indent="-360000">
              <a:spcBef>
                <a:spcPts val="300"/>
              </a:spcBef>
              <a:spcAft>
                <a:spcPts val="300"/>
              </a:spcAft>
              <a:buClr>
                <a:schemeClr val="bg2"/>
              </a:buClr>
              <a:buSzPct val="80000"/>
              <a:buFont typeface="Lucida Grande"/>
              <a:buChar char="&gt;"/>
              <a:defRPr sz="1600" baseline="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4" name="Espace réservé pour une image  3"/>
          <p:cNvSpPr>
            <a:spLocks noGrp="1"/>
          </p:cNvSpPr>
          <p:nvPr>
            <p:ph type="pic" sz="quarter" idx="12" hasCustomPrompt="1"/>
          </p:nvPr>
        </p:nvSpPr>
        <p:spPr>
          <a:xfrm>
            <a:off x="583170" y="1408114"/>
            <a:ext cx="3713240" cy="2679471"/>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8" name="Espace réservé du texte 5"/>
          <p:cNvSpPr>
            <a:spLocks noGrp="1"/>
          </p:cNvSpPr>
          <p:nvPr>
            <p:ph type="body" sz="quarter" idx="13" hasCustomPrompt="1"/>
          </p:nvPr>
        </p:nvSpPr>
        <p:spPr>
          <a:xfrm>
            <a:off x="481933" y="4087585"/>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image</a:t>
            </a: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10" name="Image 9" descr="VBO-FEB_logotype_NL-FR_RGB.png">
            <a:extLst>
              <a:ext uri="{FF2B5EF4-FFF2-40B4-BE49-F238E27FC236}">
                <a16:creationId xmlns:a16="http://schemas.microsoft.com/office/drawing/2014/main" id="{798B50CD-6DD4-C341-9247-DAAA7CC8C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3" name="Connecteur droit 12">
            <a:extLst>
              <a:ext uri="{FF2B5EF4-FFF2-40B4-BE49-F238E27FC236}">
                <a16:creationId xmlns:a16="http://schemas.microsoft.com/office/drawing/2014/main" id="{93036436-4D69-244E-848D-195ADEEAE939}"/>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13573769-9CF9-E344-96F6-8DE68BA60684}"/>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1396115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4" name="Espace réservé pour une image  3"/>
          <p:cNvSpPr>
            <a:spLocks noGrp="1"/>
          </p:cNvSpPr>
          <p:nvPr>
            <p:ph type="pic" sz="quarter" idx="12" hasCustomPrompt="1"/>
          </p:nvPr>
        </p:nvSpPr>
        <p:spPr>
          <a:xfrm>
            <a:off x="583170" y="1408114"/>
            <a:ext cx="7966916" cy="2679471"/>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8" name="Espace réservé du texte 5"/>
          <p:cNvSpPr>
            <a:spLocks noGrp="1"/>
          </p:cNvSpPr>
          <p:nvPr>
            <p:ph type="body" sz="quarter" idx="13" hasCustomPrompt="1"/>
          </p:nvPr>
        </p:nvSpPr>
        <p:spPr>
          <a:xfrm>
            <a:off x="481934" y="4087585"/>
            <a:ext cx="8171030"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image</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7" name="Image 6" descr="VBO-FEB_logotype_NL-FR_RGB.png">
            <a:extLst>
              <a:ext uri="{FF2B5EF4-FFF2-40B4-BE49-F238E27FC236}">
                <a16:creationId xmlns:a16="http://schemas.microsoft.com/office/drawing/2014/main" id="{EE176EED-7405-8B4D-8614-B78E35432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39A4A5AC-EE35-D147-90EB-CD421391921D}"/>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0EA0F9A8-1B2C-0C47-BF99-68FADF424968}"/>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197110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0" y="0"/>
            <a:ext cx="9144000" cy="5143500"/>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6" name="Image 5" descr="VBO-FEB_logotype_NL-FR_RGB.png">
            <a:extLst>
              <a:ext uri="{FF2B5EF4-FFF2-40B4-BE49-F238E27FC236}">
                <a16:creationId xmlns:a16="http://schemas.microsoft.com/office/drawing/2014/main" id="{8A332A4F-E8A5-D64E-A200-EF47269CAB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413220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Graph Right">
    <p:spTree>
      <p:nvGrpSpPr>
        <p:cNvPr id="1" name=""/>
        <p:cNvGrpSpPr/>
        <p:nvPr/>
      </p:nvGrpSpPr>
      <p:grpSpPr>
        <a:xfrm>
          <a:off x="0" y="0"/>
          <a:ext cx="0" cy="0"/>
          <a:chOff x="0" y="0"/>
          <a:chExt cx="0" cy="0"/>
        </a:xfrm>
      </p:grpSpPr>
      <p:sp>
        <p:nvSpPr>
          <p:cNvPr id="8" name="Espace réservé du texte 5"/>
          <p:cNvSpPr>
            <a:spLocks noGrp="1"/>
          </p:cNvSpPr>
          <p:nvPr>
            <p:ph type="body" sz="quarter" idx="14" hasCustomPrompt="1"/>
          </p:nvPr>
        </p:nvSpPr>
        <p:spPr>
          <a:xfrm>
            <a:off x="4733426" y="1300621"/>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graph</a:t>
            </a:r>
          </a:p>
        </p:txBody>
      </p:sp>
      <p:sp>
        <p:nvSpPr>
          <p:cNvPr id="12"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baseline="0"/>
            </a:lvl3pPr>
            <a:lvl4pPr marL="1080000" indent="-360000">
              <a:spcAft>
                <a:spcPts val="300"/>
              </a:spcAft>
              <a:buClr>
                <a:schemeClr val="bg2"/>
              </a:buClr>
              <a:buSzPct val="80000"/>
              <a:buFont typeface="Lucida Grande"/>
              <a:buChar char="&gt;"/>
              <a:defRPr sz="1800" baseline="0"/>
            </a:lvl4pPr>
            <a:lvl5pPr marL="1440000" indent="-360000">
              <a:spcBef>
                <a:spcPts val="300"/>
              </a:spcBef>
              <a:spcAft>
                <a:spcPts val="300"/>
              </a:spcAft>
              <a:buClr>
                <a:schemeClr val="bg2"/>
              </a:buClr>
              <a:buSzPct val="80000"/>
              <a:buFont typeface="Lucida Grande"/>
              <a:buChar char="&gt;"/>
              <a:defRPr sz="1600" baseline="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6" name="Espace réservé du graphique 5"/>
          <p:cNvSpPr>
            <a:spLocks noGrp="1"/>
          </p:cNvSpPr>
          <p:nvPr>
            <p:ph type="chart" sz="quarter" idx="13" hasCustomPrompt="1"/>
          </p:nvPr>
        </p:nvSpPr>
        <p:spPr>
          <a:xfrm>
            <a:off x="4830685" y="1655444"/>
            <a:ext cx="3713162" cy="2675482"/>
          </a:xfrm>
          <a:prstGeom prst="rect">
            <a:avLst/>
          </a:prstGeom>
        </p:spPr>
        <p:txBody>
          <a:bodyPr vert="horz"/>
          <a:lstStyle>
            <a:lvl1pPr marL="0" indent="0">
              <a:buNone/>
              <a:defRPr sz="1200" b="0" i="0">
                <a:latin typeface="Trebuchet MS"/>
                <a:cs typeface="Trebuchet MS"/>
              </a:defRPr>
            </a:lvl1pPr>
          </a:lstStyle>
          <a:p>
            <a:r>
              <a:rPr lang="fr-FR" sz="1600" dirty="0"/>
              <a:t>Insert graph </a:t>
            </a:r>
            <a:r>
              <a:rPr lang="fr-FR" sz="1600" dirty="0" err="1"/>
              <a:t>here</a:t>
            </a:r>
            <a:endParaRPr lang="fr-FR" dirty="0"/>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10" name="Image 9" descr="VBO-FEB_logotype_NL-FR_RGB.png">
            <a:extLst>
              <a:ext uri="{FF2B5EF4-FFF2-40B4-BE49-F238E27FC236}">
                <a16:creationId xmlns:a16="http://schemas.microsoft.com/office/drawing/2014/main" id="{23AE0B85-2B56-1749-8FE6-4DEB160081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3" name="Connecteur droit 12">
            <a:extLst>
              <a:ext uri="{FF2B5EF4-FFF2-40B4-BE49-F238E27FC236}">
                <a16:creationId xmlns:a16="http://schemas.microsoft.com/office/drawing/2014/main" id="{13482AA4-0DC7-0E43-9D40-8FAC6DBFF76B}"/>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31AC633E-334D-0E4A-BE53-F72C56BCBEB8}"/>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763782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Text + Graph Left">
    <p:spTree>
      <p:nvGrpSpPr>
        <p:cNvPr id="1" name=""/>
        <p:cNvGrpSpPr/>
        <p:nvPr/>
      </p:nvGrpSpPr>
      <p:grpSpPr>
        <a:xfrm>
          <a:off x="0" y="0"/>
          <a:ext cx="0" cy="0"/>
          <a:chOff x="0" y="0"/>
          <a:chExt cx="0" cy="0"/>
        </a:xfrm>
      </p:grpSpPr>
      <p:sp>
        <p:nvSpPr>
          <p:cNvPr id="12" name="Espace réservé du texte 11"/>
          <p:cNvSpPr>
            <a:spLocks noGrp="1"/>
          </p:cNvSpPr>
          <p:nvPr>
            <p:ph type="body" sz="quarter" idx="10" hasCustomPrompt="1"/>
          </p:nvPr>
        </p:nvSpPr>
        <p:spPr>
          <a:xfrm>
            <a:off x="4724537"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baseline="0"/>
            </a:lvl3pPr>
            <a:lvl4pPr marL="1080000" indent="-360000">
              <a:spcAft>
                <a:spcPts val="300"/>
              </a:spcAft>
              <a:buClr>
                <a:schemeClr val="bg2"/>
              </a:buClr>
              <a:buSzPct val="80000"/>
              <a:buFont typeface="Lucida Grande"/>
              <a:buChar char="&gt;"/>
              <a:defRPr sz="1800" baseline="0"/>
            </a:lvl4pPr>
            <a:lvl5pPr marL="1440000" indent="-360000">
              <a:spcBef>
                <a:spcPts val="300"/>
              </a:spcBef>
              <a:spcAft>
                <a:spcPts val="300"/>
              </a:spcAft>
              <a:buClr>
                <a:schemeClr val="bg2"/>
              </a:buClr>
              <a:buSzPct val="80000"/>
              <a:buFont typeface="Lucida Grande"/>
              <a:buChar char="&gt;"/>
              <a:defRPr sz="1600" baseline="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6" name="Espace réservé du graphique 5"/>
          <p:cNvSpPr>
            <a:spLocks noGrp="1"/>
          </p:cNvSpPr>
          <p:nvPr>
            <p:ph type="chart" sz="quarter" idx="13" hasCustomPrompt="1"/>
          </p:nvPr>
        </p:nvSpPr>
        <p:spPr>
          <a:xfrm>
            <a:off x="583170" y="1655444"/>
            <a:ext cx="3713162" cy="2675482"/>
          </a:xfrm>
          <a:prstGeom prst="rect">
            <a:avLst/>
          </a:prstGeom>
        </p:spPr>
        <p:txBody>
          <a:bodyPr vert="horz"/>
          <a:lstStyle>
            <a:lvl1pPr marL="0" indent="0">
              <a:buNone/>
              <a:defRPr sz="1200"/>
            </a:lvl1pPr>
          </a:lstStyle>
          <a:p>
            <a:r>
              <a:rPr lang="fr-FR" sz="1600" dirty="0"/>
              <a:t>Insert graph </a:t>
            </a:r>
            <a:r>
              <a:rPr lang="fr-FR" sz="1600" dirty="0" err="1"/>
              <a:t>here</a:t>
            </a:r>
            <a:endParaRPr lang="fr-FR" dirty="0"/>
          </a:p>
        </p:txBody>
      </p:sp>
      <p:sp>
        <p:nvSpPr>
          <p:cNvPr id="8" name="Espace réservé du texte 5"/>
          <p:cNvSpPr>
            <a:spLocks noGrp="1"/>
          </p:cNvSpPr>
          <p:nvPr>
            <p:ph type="body" sz="quarter" idx="14" hasCustomPrompt="1"/>
          </p:nvPr>
        </p:nvSpPr>
        <p:spPr>
          <a:xfrm>
            <a:off x="481933" y="1300621"/>
            <a:ext cx="3919537"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graph</a:t>
            </a:r>
          </a:p>
        </p:txBody>
      </p:sp>
      <p:sp>
        <p:nvSpPr>
          <p:cNvPr id="11"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10" name="Image 9" descr="VBO-FEB_logotype_NL-FR_RGB.png">
            <a:extLst>
              <a:ext uri="{FF2B5EF4-FFF2-40B4-BE49-F238E27FC236}">
                <a16:creationId xmlns:a16="http://schemas.microsoft.com/office/drawing/2014/main" id="{C2A2F2F0-1012-E748-B76F-16CB4A5E37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3" name="Connecteur droit 12">
            <a:extLst>
              <a:ext uri="{FF2B5EF4-FFF2-40B4-BE49-F238E27FC236}">
                <a16:creationId xmlns:a16="http://schemas.microsoft.com/office/drawing/2014/main" id="{F21FFA58-2ED0-FD46-91A7-97027999AB5E}"/>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342636A1-3AA5-1B45-B245-B372F097B09B}"/>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87192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Graph">
    <p:spTree>
      <p:nvGrpSpPr>
        <p:cNvPr id="1" name=""/>
        <p:cNvGrpSpPr/>
        <p:nvPr/>
      </p:nvGrpSpPr>
      <p:grpSpPr>
        <a:xfrm>
          <a:off x="0" y="0"/>
          <a:ext cx="0" cy="0"/>
          <a:chOff x="0" y="0"/>
          <a:chExt cx="0" cy="0"/>
        </a:xfrm>
      </p:grpSpPr>
      <p:sp>
        <p:nvSpPr>
          <p:cNvPr id="8" name="Espace réservé du texte 5"/>
          <p:cNvSpPr>
            <a:spLocks noGrp="1"/>
          </p:cNvSpPr>
          <p:nvPr>
            <p:ph type="body" sz="quarter" idx="14" hasCustomPrompt="1"/>
          </p:nvPr>
        </p:nvSpPr>
        <p:spPr>
          <a:xfrm>
            <a:off x="481933" y="1300621"/>
            <a:ext cx="8166119" cy="277812"/>
          </a:xfrm>
          <a:prstGeom prst="rect">
            <a:avLst/>
          </a:prstGeom>
        </p:spPr>
        <p:txBody>
          <a:bodyPr vert="horz"/>
          <a:lstStyle>
            <a:lvl1pPr marL="0" indent="0">
              <a:buNone/>
              <a:defRPr sz="1600" i="1">
                <a:solidFill>
                  <a:schemeClr val="bg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graph</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6" name="Espace réservé du graphique 5"/>
          <p:cNvSpPr>
            <a:spLocks noGrp="1"/>
          </p:cNvSpPr>
          <p:nvPr>
            <p:ph type="chart" sz="quarter" idx="13" hasCustomPrompt="1"/>
          </p:nvPr>
        </p:nvSpPr>
        <p:spPr>
          <a:xfrm>
            <a:off x="583169" y="1655444"/>
            <a:ext cx="7955577" cy="2675482"/>
          </a:xfrm>
          <a:prstGeom prst="rect">
            <a:avLst/>
          </a:prstGeom>
        </p:spPr>
        <p:txBody>
          <a:bodyPr vert="horz"/>
          <a:lstStyle>
            <a:lvl1pPr marL="0" indent="0">
              <a:buNone/>
              <a:defRPr sz="1200"/>
            </a:lvl1pPr>
          </a:lstStyle>
          <a:p>
            <a:r>
              <a:rPr lang="fr-FR" sz="1600" dirty="0"/>
              <a:t>Insert graph </a:t>
            </a:r>
            <a:r>
              <a:rPr lang="fr-FR" sz="1600" dirty="0" err="1"/>
              <a:t>here</a:t>
            </a:r>
            <a:endParaRPr lang="fr-FR" dirty="0"/>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7" name="Image 6" descr="VBO-FEB_logotype_NL-FR_RGB.png">
            <a:extLst>
              <a:ext uri="{FF2B5EF4-FFF2-40B4-BE49-F238E27FC236}">
                <a16:creationId xmlns:a16="http://schemas.microsoft.com/office/drawing/2014/main" id="{1D4DC3FF-67E1-2D4B-B55C-24A6E5736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0A4E9F4D-2627-D844-BF22-A8176AEF8A3A}"/>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CD65A678-3C67-D943-A810-5CBD76C7AD4F}"/>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250120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clus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8FC7CA-4ECB-2845-8653-EF38CA4DA5F0}"/>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sp>
        <p:nvSpPr>
          <p:cNvPr id="8" name="Title 1"/>
          <p:cNvSpPr txBox="1">
            <a:spLocks/>
          </p:cNvSpPr>
          <p:nvPr userDrawn="1"/>
        </p:nvSpPr>
        <p:spPr>
          <a:xfrm>
            <a:off x="481933" y="463955"/>
            <a:ext cx="8166119" cy="607548"/>
          </a:xfrm>
          <a:prstGeom prst="rect">
            <a:avLst/>
          </a:prstGeom>
        </p:spPr>
        <p:txBody>
          <a:bodyPr/>
          <a:lstStyle>
            <a:lvl1pPr algn="l" defTabSz="457200" rtl="0" eaLnBrk="1" latinLnBrk="0" hangingPunct="1">
              <a:spcBef>
                <a:spcPct val="0"/>
              </a:spcBef>
              <a:buNone/>
              <a:defRPr sz="3200" b="1" kern="1200" spc="300" baseline="0">
                <a:solidFill>
                  <a:schemeClr val="bg2"/>
                </a:solidFill>
                <a:latin typeface="+mj-lt"/>
                <a:ea typeface="+mj-ea"/>
                <a:cs typeface="+mj-cs"/>
              </a:defRPr>
            </a:lvl1pPr>
          </a:lstStyle>
          <a:p>
            <a:r>
              <a:rPr lang="en-US" cap="all" baseline="0" dirty="0">
                <a:solidFill>
                  <a:schemeClr val="bg1"/>
                </a:solidFill>
              </a:rPr>
              <a:t>Conclusions</a:t>
            </a:r>
          </a:p>
        </p:txBody>
      </p:sp>
      <p:cxnSp>
        <p:nvCxnSpPr>
          <p:cNvPr id="10" name="Connecteur droit 9">
            <a:extLst>
              <a:ext uri="{FF2B5EF4-FFF2-40B4-BE49-F238E27FC236}">
                <a16:creationId xmlns:a16="http://schemas.microsoft.com/office/drawing/2014/main" id="{FF5EF4EF-0781-9548-9017-BD2638E44F07}"/>
              </a:ext>
            </a:extLst>
          </p:cNvPr>
          <p:cNvCxnSpPr>
            <a:cxnSpLocks/>
          </p:cNvCxnSpPr>
          <p:nvPr userDrawn="1"/>
        </p:nvCxnSpPr>
        <p:spPr>
          <a:xfrm>
            <a:off x="481933" y="1071503"/>
            <a:ext cx="826783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Espace réservé du texte 11">
            <a:extLst>
              <a:ext uri="{FF2B5EF4-FFF2-40B4-BE49-F238E27FC236}">
                <a16:creationId xmlns:a16="http://schemas.microsoft.com/office/drawing/2014/main" id="{612DB6DA-1E13-B543-82E8-21656F0B8A9A}"/>
              </a:ext>
            </a:extLst>
          </p:cNvPr>
          <p:cNvSpPr>
            <a:spLocks noGrp="1"/>
          </p:cNvSpPr>
          <p:nvPr>
            <p:ph type="body" sz="quarter" idx="10" hasCustomPrompt="1"/>
          </p:nvPr>
        </p:nvSpPr>
        <p:spPr>
          <a:xfrm>
            <a:off x="481933" y="1349603"/>
            <a:ext cx="826783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1"/>
              </a:buClr>
              <a:buSzPct val="80000"/>
              <a:buFont typeface="Lucida Grande"/>
              <a:buChar char="&gt;"/>
              <a:defRPr sz="2200" baseline="0">
                <a:solidFill>
                  <a:schemeClr val="bg1"/>
                </a:solidFill>
              </a:defRPr>
            </a:lvl2pPr>
            <a:lvl3pPr marL="720000" indent="-360000">
              <a:spcBef>
                <a:spcPts val="300"/>
              </a:spcBef>
              <a:spcAft>
                <a:spcPts val="300"/>
              </a:spcAft>
              <a:buClr>
                <a:schemeClr val="tx1"/>
              </a:buClr>
              <a:buSzPct val="80000"/>
              <a:buFont typeface="Lucida Grande"/>
              <a:buChar char="&gt;"/>
              <a:defRPr sz="2000" baseline="0">
                <a:solidFill>
                  <a:schemeClr val="bg1"/>
                </a:solidFill>
              </a:defRPr>
            </a:lvl3pPr>
            <a:lvl4pPr marL="1080000" indent="-360000">
              <a:spcAft>
                <a:spcPts val="300"/>
              </a:spcAft>
              <a:buClr>
                <a:schemeClr val="tx1"/>
              </a:buClr>
              <a:buSzPct val="80000"/>
              <a:buFont typeface="Lucida Grande"/>
              <a:buChar char="&gt;"/>
              <a:defRPr sz="1800" baseline="0">
                <a:solidFill>
                  <a:schemeClr val="bg1"/>
                </a:solidFill>
              </a:defRPr>
            </a:lvl4pPr>
            <a:lvl5pPr marL="1440000" indent="-360000">
              <a:spcBef>
                <a:spcPts val="300"/>
              </a:spcBef>
              <a:spcAft>
                <a:spcPts val="300"/>
              </a:spcAft>
              <a:buClr>
                <a:schemeClr val="tx1"/>
              </a:buClr>
              <a:buSzPct val="80000"/>
              <a:buFont typeface="Lucida Grande"/>
              <a:buChar char="&gt;"/>
              <a:defRPr sz="1600" baseline="0">
                <a:solidFill>
                  <a:schemeClr val="bg1"/>
                </a:solidFill>
              </a:defRPr>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pic>
        <p:nvPicPr>
          <p:cNvPr id="14" name="Image 13">
            <a:extLst>
              <a:ext uri="{FF2B5EF4-FFF2-40B4-BE49-F238E27FC236}">
                <a16:creationId xmlns:a16="http://schemas.microsoft.com/office/drawing/2014/main" id="{337FBDE1-35B3-6941-8BDF-A141F0F61DB2}"/>
              </a:ext>
            </a:extLst>
          </p:cNvPr>
          <p:cNvPicPr>
            <a:picLocks noChangeAspect="1"/>
          </p:cNvPicPr>
          <p:nvPr userDrawn="1"/>
        </p:nvPicPr>
        <p:blipFill>
          <a:blip r:embed="rId2"/>
          <a:stretch>
            <a:fillRect/>
          </a:stretch>
        </p:blipFill>
        <p:spPr>
          <a:xfrm>
            <a:off x="481933" y="4722739"/>
            <a:ext cx="1285711" cy="90000"/>
          </a:xfrm>
          <a:prstGeom prst="rect">
            <a:avLst/>
          </a:prstGeom>
        </p:spPr>
      </p:pic>
      <p:pic>
        <p:nvPicPr>
          <p:cNvPr id="6" name="Image 5">
            <a:extLst>
              <a:ext uri="{FF2B5EF4-FFF2-40B4-BE49-F238E27FC236}">
                <a16:creationId xmlns:a16="http://schemas.microsoft.com/office/drawing/2014/main" id="{7F705AA7-EF65-4040-B6D1-EC36B286D798}"/>
              </a:ext>
            </a:extLst>
          </p:cNvPr>
          <p:cNvPicPr>
            <a:picLocks noChangeAspect="1"/>
          </p:cNvPicPr>
          <p:nvPr userDrawn="1"/>
        </p:nvPicPr>
        <p:blipFill>
          <a:blip r:embed="rId3"/>
          <a:stretch>
            <a:fillRect/>
          </a:stretch>
        </p:blipFill>
        <p:spPr>
          <a:xfrm>
            <a:off x="7586004" y="195734"/>
            <a:ext cx="1346000" cy="594000"/>
          </a:xfrm>
          <a:prstGeom prst="rect">
            <a:avLst/>
          </a:prstGeom>
        </p:spPr>
      </p:pic>
    </p:spTree>
    <p:extLst>
      <p:ext uri="{BB962C8B-B14F-4D97-AF65-F5344CB8AC3E}">
        <p14:creationId xmlns:p14="http://schemas.microsoft.com/office/powerpoint/2010/main" val="248228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Title 2">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9144000" cy="5143500"/>
          </a:xfrm>
          <a:prstGeom prst="rect">
            <a:avLst/>
          </a:prstGeom>
        </p:spPr>
      </p:pic>
      <p:sp>
        <p:nvSpPr>
          <p:cNvPr id="3" name="Subtitle 2"/>
          <p:cNvSpPr>
            <a:spLocks noGrp="1"/>
          </p:cNvSpPr>
          <p:nvPr>
            <p:ph type="subTitle" idx="1" hasCustomPrompt="1"/>
          </p:nvPr>
        </p:nvSpPr>
        <p:spPr>
          <a:xfrm>
            <a:off x="481934" y="3257062"/>
            <a:ext cx="5448696" cy="1314450"/>
          </a:xfrm>
          <a:prstGeom prst="rect">
            <a:avLst/>
          </a:prstGeo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2" name="Title 1"/>
          <p:cNvSpPr>
            <a:spLocks noGrp="1"/>
          </p:cNvSpPr>
          <p:nvPr>
            <p:ph type="ctrTitle" hasCustomPrompt="1"/>
          </p:nvPr>
        </p:nvSpPr>
        <p:spPr>
          <a:xfrm>
            <a:off x="481933" y="1875616"/>
            <a:ext cx="5992999" cy="1378579"/>
          </a:xfrm>
          <a:prstGeom prst="rect">
            <a:avLst/>
          </a:prstGeom>
        </p:spPr>
        <p:txBody>
          <a:bodyPr/>
          <a:lstStyle>
            <a:lvl1pPr algn="l">
              <a:defRPr sz="4000" b="1" cap="all" spc="300" baseline="0">
                <a:solidFill>
                  <a:schemeClr val="bg1"/>
                </a:solidFill>
              </a:defRPr>
            </a:lvl1pPr>
          </a:lstStyle>
          <a:p>
            <a:r>
              <a:rPr lang="en-US" dirty="0"/>
              <a:t>CHAPTER TITLE HERE </a:t>
            </a:r>
            <a:br>
              <a:rPr lang="en-US" dirty="0"/>
            </a:br>
            <a:r>
              <a:rPr lang="en-US" dirty="0"/>
              <a:t>IN TWO LINES</a:t>
            </a: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8" name="Image 7" descr="VBO-FEB_logotype_NL-FR_RGB.png">
            <a:extLst>
              <a:ext uri="{FF2B5EF4-FFF2-40B4-BE49-F238E27FC236}">
                <a16:creationId xmlns:a16="http://schemas.microsoft.com/office/drawing/2014/main" id="{89F85D22-3356-494E-AE6B-464DE9C792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1039546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ub-Chapter Titl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val="0"/>
              </a:ext>
            </a:extLst>
          </a:blip>
          <a:srcRect l="59983" r="-1"/>
          <a:stretch/>
        </p:blipFill>
        <p:spPr>
          <a:xfrm>
            <a:off x="0" y="0"/>
            <a:ext cx="3659195" cy="5143500"/>
          </a:xfrm>
          <a:prstGeom prst="rect">
            <a:avLst/>
          </a:prstGeom>
          <a:solidFill>
            <a:schemeClr val="tx2"/>
          </a:solidFill>
        </p:spPr>
      </p:pic>
      <p:sp>
        <p:nvSpPr>
          <p:cNvPr id="3" name="Subtitle 2"/>
          <p:cNvSpPr>
            <a:spLocks noGrp="1"/>
          </p:cNvSpPr>
          <p:nvPr>
            <p:ph type="subTitle" idx="1" hasCustomPrompt="1"/>
          </p:nvPr>
        </p:nvSpPr>
        <p:spPr>
          <a:xfrm>
            <a:off x="2466371" y="3257062"/>
            <a:ext cx="5448696" cy="1314450"/>
          </a:xfrm>
          <a:prstGeom prst="rect">
            <a:avLst/>
          </a:prstGeo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2" name="Title 1"/>
          <p:cNvSpPr>
            <a:spLocks noGrp="1"/>
          </p:cNvSpPr>
          <p:nvPr>
            <p:ph type="ctrTitle" hasCustomPrompt="1"/>
          </p:nvPr>
        </p:nvSpPr>
        <p:spPr>
          <a:xfrm>
            <a:off x="2466371" y="1875616"/>
            <a:ext cx="5992999" cy="1378579"/>
          </a:xfrm>
          <a:prstGeom prst="rect">
            <a:avLst/>
          </a:prstGeom>
        </p:spPr>
        <p:txBody>
          <a:bodyPr/>
          <a:lstStyle>
            <a:lvl1pPr algn="l">
              <a:defRPr sz="4000" b="1" cap="all" spc="300" baseline="0">
                <a:solidFill>
                  <a:schemeClr val="tx2"/>
                </a:solidFill>
              </a:defRPr>
            </a:lvl1pPr>
          </a:lstStyle>
          <a:p>
            <a:r>
              <a:rPr lang="en-US" dirty="0"/>
              <a:t>SUB-CHAPTER TITLE HERE IN TWO LINES</a:t>
            </a:r>
          </a:p>
        </p:txBody>
      </p:sp>
      <p:sp>
        <p:nvSpPr>
          <p:cNvPr id="13"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7" name="Image 6" descr="VBO-FEB_logotype_NL-FR_RGB.png">
            <a:extLst>
              <a:ext uri="{FF2B5EF4-FFF2-40B4-BE49-F238E27FC236}">
                <a16:creationId xmlns:a16="http://schemas.microsoft.com/office/drawing/2014/main" id="{D547DB66-D41F-2D4E-913F-56BE57795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265361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0FB791C-B01C-7247-92E5-CF8BE5B86023}"/>
              </a:ext>
            </a:extLst>
          </p:cNvPr>
          <p:cNvPicPr>
            <a:picLocks noChangeAspect="1"/>
          </p:cNvPicPr>
          <p:nvPr userDrawn="1"/>
        </p:nvPicPr>
        <p:blipFill>
          <a:blip r:embed="rId2"/>
          <a:srcRect/>
          <a:stretch/>
        </p:blipFill>
        <p:spPr>
          <a:xfrm>
            <a:off x="0" y="0"/>
            <a:ext cx="9144000" cy="5143500"/>
          </a:xfrm>
          <a:prstGeom prst="rect">
            <a:avLst/>
          </a:prstGeom>
        </p:spPr>
      </p:pic>
      <p:sp>
        <p:nvSpPr>
          <p:cNvPr id="10" name="Title 1">
            <a:extLst>
              <a:ext uri="{FF2B5EF4-FFF2-40B4-BE49-F238E27FC236}">
                <a16:creationId xmlns:a16="http://schemas.microsoft.com/office/drawing/2014/main" id="{A80ED4DA-1034-E24B-8B76-C6ED22C8F612}"/>
              </a:ext>
            </a:extLst>
          </p:cNvPr>
          <p:cNvSpPr>
            <a:spLocks noGrp="1"/>
          </p:cNvSpPr>
          <p:nvPr>
            <p:ph type="ctrTitle" hasCustomPrompt="1"/>
          </p:nvPr>
        </p:nvSpPr>
        <p:spPr>
          <a:xfrm>
            <a:off x="481934" y="1875617"/>
            <a:ext cx="5448696" cy="696134"/>
          </a:xfrm>
          <a:prstGeom prst="rect">
            <a:avLst/>
          </a:prstGeom>
        </p:spPr>
        <p:txBody>
          <a:bodyPr/>
          <a:lstStyle>
            <a:lvl1pPr algn="l">
              <a:defRPr sz="4000" b="1" cap="all" spc="300" baseline="0">
                <a:solidFill>
                  <a:schemeClr val="tx1"/>
                </a:solidFill>
              </a:defRPr>
            </a:lvl1pPr>
          </a:lstStyle>
          <a:p>
            <a:r>
              <a:rPr lang="en-US" dirty="0"/>
              <a:t>TITLE HERE</a:t>
            </a:r>
          </a:p>
        </p:txBody>
      </p:sp>
      <p:sp>
        <p:nvSpPr>
          <p:cNvPr id="11" name="Subtitle 2">
            <a:extLst>
              <a:ext uri="{FF2B5EF4-FFF2-40B4-BE49-F238E27FC236}">
                <a16:creationId xmlns:a16="http://schemas.microsoft.com/office/drawing/2014/main" id="{89B475CF-DD06-CE4D-8975-834FB1D5DC06}"/>
              </a:ext>
            </a:extLst>
          </p:cNvPr>
          <p:cNvSpPr>
            <a:spLocks noGrp="1"/>
          </p:cNvSpPr>
          <p:nvPr>
            <p:ph type="subTitle" idx="1" hasCustomPrompt="1"/>
          </p:nvPr>
        </p:nvSpPr>
        <p:spPr>
          <a:xfrm>
            <a:off x="481934" y="2576887"/>
            <a:ext cx="5448696" cy="541320"/>
          </a:xfrm>
          <a:prstGeom prst="rect">
            <a:avLst/>
          </a:prstGeom>
        </p:spPr>
        <p:txBody>
          <a:bodyPr/>
          <a:lstStyle>
            <a:lvl1pPr marL="0" indent="0" algn="l">
              <a:buNone/>
              <a:defRPr sz="2800">
                <a:solidFill>
                  <a:srgbClr val="96C8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pic>
        <p:nvPicPr>
          <p:cNvPr id="12" name="Image 11" descr="VBO-FEB_logotype_NL-FR_RGB.png">
            <a:extLst>
              <a:ext uri="{FF2B5EF4-FFF2-40B4-BE49-F238E27FC236}">
                <a16:creationId xmlns:a16="http://schemas.microsoft.com/office/drawing/2014/main" id="{742961C4-59BD-F448-98B6-1D0D552A7F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51" y="204097"/>
            <a:ext cx="2624728" cy="1162212"/>
          </a:xfrm>
          <a:prstGeom prst="rect">
            <a:avLst/>
          </a:prstGeom>
        </p:spPr>
      </p:pic>
      <p:sp>
        <p:nvSpPr>
          <p:cNvPr id="13" name="Date Placeholder 3">
            <a:extLst>
              <a:ext uri="{FF2B5EF4-FFF2-40B4-BE49-F238E27FC236}">
                <a16:creationId xmlns:a16="http://schemas.microsoft.com/office/drawing/2014/main" id="{8EC28AD3-12CC-1446-BC7C-B70C8704F1AC}"/>
              </a:ext>
            </a:extLst>
          </p:cNvPr>
          <p:cNvSpPr>
            <a:spLocks noGrp="1"/>
          </p:cNvSpPr>
          <p:nvPr>
            <p:ph type="dt" sz="half" idx="10"/>
          </p:nvPr>
        </p:nvSpPr>
        <p:spPr>
          <a:xfrm>
            <a:off x="481934" y="4631214"/>
            <a:ext cx="2133600" cy="273844"/>
          </a:xfrm>
          <a:prstGeom prst="rect">
            <a:avLst/>
          </a:prstGeom>
        </p:spPr>
        <p:txBody>
          <a:bodyPr/>
          <a:lstStyle>
            <a:lvl1pPr algn="l">
              <a:defRPr sz="1200">
                <a:solidFill>
                  <a:schemeClr val="tx1"/>
                </a:solidFill>
              </a:defRPr>
            </a:lvl1pPr>
          </a:lstStyle>
          <a:p>
            <a:fld id="{1BB57831-31C1-DA41-8763-8B524F9A2868}" type="datetime1">
              <a:rPr lang="fr-BE" smtClean="0"/>
              <a:pPr/>
              <a:t>18-06-21</a:t>
            </a:fld>
            <a:endParaRPr lang="en-US" dirty="0"/>
          </a:p>
        </p:txBody>
      </p:sp>
      <p:sp>
        <p:nvSpPr>
          <p:cNvPr id="14" name="Espace réservé du texte 13">
            <a:extLst>
              <a:ext uri="{FF2B5EF4-FFF2-40B4-BE49-F238E27FC236}">
                <a16:creationId xmlns:a16="http://schemas.microsoft.com/office/drawing/2014/main" id="{5D2AC0C4-A875-C149-BE18-169937D847B0}"/>
              </a:ext>
            </a:extLst>
          </p:cNvPr>
          <p:cNvSpPr>
            <a:spLocks noGrp="1"/>
          </p:cNvSpPr>
          <p:nvPr>
            <p:ph type="body" sz="quarter" idx="11" hasCustomPrompt="1"/>
          </p:nvPr>
        </p:nvSpPr>
        <p:spPr>
          <a:xfrm>
            <a:off x="482600" y="3241675"/>
            <a:ext cx="5448300" cy="1268413"/>
          </a:xfrm>
          <a:prstGeom prst="rect">
            <a:avLst/>
          </a:prstGeom>
        </p:spPr>
        <p:txBody>
          <a:bodyPr/>
          <a:lstStyle>
            <a:lvl1pPr marL="0" indent="0">
              <a:buNone/>
              <a:defRPr sz="1600"/>
            </a:lvl1pPr>
          </a:lstStyle>
          <a:p>
            <a:pPr lvl="0"/>
            <a:r>
              <a:rPr lang="fr-FR" sz="1600" dirty="0"/>
              <a:t>Body </a:t>
            </a:r>
            <a:r>
              <a:rPr lang="fr-FR" sz="1600" dirty="0" err="1"/>
              <a:t>text</a:t>
            </a:r>
            <a:endParaRPr lang="fr-FR" dirty="0"/>
          </a:p>
        </p:txBody>
      </p:sp>
    </p:spTree>
    <p:extLst>
      <p:ext uri="{BB962C8B-B14F-4D97-AF65-F5344CB8AC3E}">
        <p14:creationId xmlns:p14="http://schemas.microsoft.com/office/powerpoint/2010/main" val="200905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pter Title 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96C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69C3C3"/>
              </a:solidFill>
            </a:endParaRP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ubtitle 2"/>
          <p:cNvSpPr>
            <a:spLocks noGrp="1"/>
          </p:cNvSpPr>
          <p:nvPr>
            <p:ph type="subTitle" idx="1" hasCustomPrompt="1"/>
          </p:nvPr>
        </p:nvSpPr>
        <p:spPr>
          <a:xfrm>
            <a:off x="481934" y="1349603"/>
            <a:ext cx="5448696" cy="3280818"/>
          </a:xfrm>
          <a:prstGeom prst="rect">
            <a:avLst/>
          </a:prstGeom>
        </p:spPr>
        <p:txBody>
          <a:bodyPr/>
          <a:lstStyle>
            <a:lvl1pPr marL="0" indent="0" algn="l">
              <a:spcBef>
                <a:spcPts val="1800"/>
              </a:spcBef>
              <a:buNone/>
              <a:defRPr sz="2400" baseline="0">
                <a:solidFill>
                  <a:schemeClr val="tx1"/>
                </a:solidFill>
              </a:defRPr>
            </a:lvl1pPr>
            <a:lvl2pPr marL="360000" indent="-360000" algn="l">
              <a:lnSpc>
                <a:spcPct val="150000"/>
              </a:lnSpc>
              <a:spcBef>
                <a:spcPts val="0"/>
              </a:spcBef>
              <a:spcAft>
                <a:spcPts val="0"/>
              </a:spcAft>
              <a:buClr>
                <a:schemeClr val="tx1"/>
              </a:buClr>
              <a:buFont typeface="Lucida Grande"/>
              <a:buChar char="&gt;"/>
              <a:tabLst>
                <a:tab pos="3589338" algn="l"/>
              </a:tabLst>
              <a:defRPr sz="16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level 1</a:t>
            </a:r>
          </a:p>
          <a:p>
            <a:pPr lvl="1"/>
            <a:r>
              <a:rPr lang="en-US" dirty="0"/>
              <a:t>Title level 2	1</a:t>
            </a:r>
          </a:p>
          <a:p>
            <a:pPr lvl="1"/>
            <a:r>
              <a:rPr lang="en-US" dirty="0"/>
              <a:t>Title level 2	2</a:t>
            </a:r>
          </a:p>
          <a:p>
            <a:pPr lvl="1"/>
            <a:r>
              <a:rPr lang="en-US" dirty="0"/>
              <a:t>Title level 2	3</a:t>
            </a:r>
          </a:p>
          <a:p>
            <a:pPr lvl="0"/>
            <a:r>
              <a:rPr lang="en-US" dirty="0"/>
              <a:t>Title level 1</a:t>
            </a:r>
          </a:p>
          <a:p>
            <a:pPr lvl="1"/>
            <a:r>
              <a:rPr lang="en-US" dirty="0"/>
              <a:t>Title level 2	4</a:t>
            </a:r>
          </a:p>
          <a:p>
            <a:pPr lvl="1"/>
            <a:r>
              <a:rPr lang="en-US" dirty="0"/>
              <a:t>Title level 2	5</a:t>
            </a:r>
          </a:p>
          <a:p>
            <a:pPr lvl="1"/>
            <a:r>
              <a:rPr lang="en-US" dirty="0"/>
              <a:t>Title level 2	6</a:t>
            </a:r>
          </a:p>
          <a:p>
            <a:pPr lvl="0"/>
            <a:endParaRPr lang="en-US" dirty="0"/>
          </a:p>
          <a:p>
            <a:pPr lvl="1"/>
            <a:endParaRPr lang="en-US" dirty="0"/>
          </a:p>
          <a:p>
            <a:pPr lvl="1"/>
            <a:endParaRPr lang="en-US" dirty="0"/>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sp>
        <p:nvSpPr>
          <p:cNvPr id="8" name="Title 1"/>
          <p:cNvSpPr txBox="1">
            <a:spLocks/>
          </p:cNvSpPr>
          <p:nvPr userDrawn="1"/>
        </p:nvSpPr>
        <p:spPr>
          <a:xfrm>
            <a:off x="481933" y="463955"/>
            <a:ext cx="8166119" cy="607548"/>
          </a:xfrm>
          <a:prstGeom prst="rect">
            <a:avLst/>
          </a:prstGeom>
        </p:spPr>
        <p:txBody>
          <a:bodyPr/>
          <a:lstStyle>
            <a:lvl1pPr algn="l" defTabSz="457200" rtl="0" eaLnBrk="1" latinLnBrk="0" hangingPunct="1">
              <a:spcBef>
                <a:spcPct val="0"/>
              </a:spcBef>
              <a:buNone/>
              <a:defRPr sz="3200" b="1" kern="1200" spc="300" baseline="0">
                <a:solidFill>
                  <a:schemeClr val="bg2"/>
                </a:solidFill>
                <a:latin typeface="+mj-lt"/>
                <a:ea typeface="+mj-ea"/>
                <a:cs typeface="+mj-cs"/>
              </a:defRPr>
            </a:lvl1pPr>
          </a:lstStyle>
          <a:p>
            <a:r>
              <a:rPr lang="en-US" cap="all" baseline="0" dirty="0">
                <a:solidFill>
                  <a:schemeClr val="bg1"/>
                </a:solidFill>
              </a:rPr>
              <a:t>agenda</a:t>
            </a:r>
          </a:p>
        </p:txBody>
      </p:sp>
      <p:pic>
        <p:nvPicPr>
          <p:cNvPr id="11" name="Image 10" descr="VBO-FEB_logotype_NL-FR_RGB.png">
            <a:extLst>
              <a:ext uri="{FF2B5EF4-FFF2-40B4-BE49-F238E27FC236}">
                <a16:creationId xmlns:a16="http://schemas.microsoft.com/office/drawing/2014/main" id="{F9ED6798-B800-2F4C-80A1-1893AB37C9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3363056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12" name="Espace réservé du texte 11"/>
          <p:cNvSpPr>
            <a:spLocks noGrp="1"/>
          </p:cNvSpPr>
          <p:nvPr>
            <p:ph type="body" sz="quarter" idx="10" hasCustomPrompt="1"/>
          </p:nvPr>
        </p:nvSpPr>
        <p:spPr>
          <a:xfrm>
            <a:off x="481933" y="1408338"/>
            <a:ext cx="8166100"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2"/>
              </a:buClr>
              <a:buSzPct val="80000"/>
              <a:buFont typeface="Lucida Grande"/>
              <a:buChar char="&gt;"/>
              <a:defRPr sz="2200" baseline="0"/>
            </a:lvl2pPr>
            <a:lvl3pPr marL="720000" indent="-360000">
              <a:spcBef>
                <a:spcPts val="300"/>
              </a:spcBef>
              <a:spcAft>
                <a:spcPts val="300"/>
              </a:spcAft>
              <a:buClr>
                <a:schemeClr val="tx2"/>
              </a:buClr>
              <a:buSzPct val="80000"/>
              <a:buFont typeface="Lucida Grande"/>
              <a:buChar char="&gt;"/>
              <a:defRPr sz="2000"/>
            </a:lvl3pPr>
            <a:lvl4pPr marL="1080000" indent="-360000">
              <a:spcAft>
                <a:spcPts val="300"/>
              </a:spcAft>
              <a:buClr>
                <a:schemeClr val="tx2"/>
              </a:buClr>
              <a:buSzPct val="80000"/>
              <a:buFont typeface="Lucida Grande"/>
              <a:buChar char="&gt;"/>
              <a:defRPr sz="1800"/>
            </a:lvl4pPr>
            <a:lvl5pPr marL="1440000" indent="-360000">
              <a:spcBef>
                <a:spcPts val="300"/>
              </a:spcBef>
              <a:spcAft>
                <a:spcPts val="300"/>
              </a:spcAft>
              <a:buClr>
                <a:schemeClr val="tx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6" name="Image 5" descr="VBO-FEB_logotype_NL-FR_RGB.png">
            <a:extLst>
              <a:ext uri="{FF2B5EF4-FFF2-40B4-BE49-F238E27FC236}">
                <a16:creationId xmlns:a16="http://schemas.microsoft.com/office/drawing/2014/main" id="{C3E771FD-65ED-0849-A4DE-4FFEB54BD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9" name="Connecteur droit 8">
            <a:extLst>
              <a:ext uri="{FF2B5EF4-FFF2-40B4-BE49-F238E27FC236}">
                <a16:creationId xmlns:a16="http://schemas.microsoft.com/office/drawing/2014/main" id="{E51C97C5-FE27-B14D-B1AB-8FB21C432D64}"/>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0" name="Image 9">
            <a:extLst>
              <a:ext uri="{FF2B5EF4-FFF2-40B4-BE49-F238E27FC236}">
                <a16:creationId xmlns:a16="http://schemas.microsoft.com/office/drawing/2014/main" id="{6CB72599-540B-3B47-85FA-D729C85688A1}"/>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365653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2 Columns">
    <p:spTree>
      <p:nvGrpSpPr>
        <p:cNvPr id="1" name=""/>
        <p:cNvGrpSpPr/>
        <p:nvPr/>
      </p:nvGrpSpPr>
      <p:grpSpPr>
        <a:xfrm>
          <a:off x="0" y="0"/>
          <a:ext cx="0" cy="0"/>
          <a:chOff x="0" y="0"/>
          <a:chExt cx="0" cy="0"/>
        </a:xfrm>
      </p:grpSpPr>
      <p:sp>
        <p:nvSpPr>
          <p:cNvPr id="12"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2"/>
              </a:buClr>
              <a:buSzPct val="80000"/>
              <a:buFont typeface="Lucida Grande"/>
              <a:buChar char="&gt;"/>
              <a:defRPr sz="2200" baseline="0"/>
            </a:lvl2pPr>
            <a:lvl3pPr marL="720000" indent="-360000">
              <a:spcBef>
                <a:spcPts val="300"/>
              </a:spcBef>
              <a:spcAft>
                <a:spcPts val="300"/>
              </a:spcAft>
              <a:buClr>
                <a:schemeClr val="tx2"/>
              </a:buClr>
              <a:buSzPct val="80000"/>
              <a:buFont typeface="Lucida Grande"/>
              <a:buChar char="&gt;"/>
              <a:defRPr sz="2000"/>
            </a:lvl3pPr>
            <a:lvl4pPr marL="1080000" indent="-360000">
              <a:spcAft>
                <a:spcPts val="300"/>
              </a:spcAft>
              <a:buClr>
                <a:schemeClr val="tx2"/>
              </a:buClr>
              <a:buSzPct val="80000"/>
              <a:buFont typeface="Lucida Grande"/>
              <a:buChar char="&gt;"/>
              <a:defRPr sz="1800"/>
            </a:lvl4pPr>
            <a:lvl5pPr marL="1440000" indent="-360000">
              <a:spcBef>
                <a:spcPts val="300"/>
              </a:spcBef>
              <a:spcAft>
                <a:spcPts val="300"/>
              </a:spcAft>
              <a:buClr>
                <a:schemeClr val="tx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7" name="Espace réservé du texte 11"/>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2"/>
              </a:buClr>
              <a:buSzPct val="80000"/>
              <a:buFont typeface="Lucida Grande"/>
              <a:buChar char="&gt;"/>
              <a:defRPr sz="2200" baseline="0"/>
            </a:lvl2pPr>
            <a:lvl3pPr marL="720000" indent="-360000">
              <a:spcBef>
                <a:spcPts val="300"/>
              </a:spcBef>
              <a:spcAft>
                <a:spcPts val="300"/>
              </a:spcAft>
              <a:buClr>
                <a:schemeClr val="tx2"/>
              </a:buClr>
              <a:buSzPct val="80000"/>
              <a:buFont typeface="Lucida Grande"/>
              <a:buChar char="&gt;"/>
              <a:defRPr sz="2000"/>
            </a:lvl3pPr>
            <a:lvl4pPr marL="1080000" indent="-360000">
              <a:spcAft>
                <a:spcPts val="300"/>
              </a:spcAft>
              <a:buClr>
                <a:schemeClr val="tx2"/>
              </a:buClr>
              <a:buSzPct val="80000"/>
              <a:buFont typeface="Lucida Grande"/>
              <a:buChar char="&gt;"/>
              <a:defRPr sz="1800"/>
            </a:lvl4pPr>
            <a:lvl5pPr marL="1440000" indent="-360000">
              <a:spcBef>
                <a:spcPts val="300"/>
              </a:spcBef>
              <a:spcAft>
                <a:spcPts val="300"/>
              </a:spcAft>
              <a:buClr>
                <a:schemeClr val="tx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8" name="Image 7" descr="VBO-FEB_logotype_NL-FR_RGB.png">
            <a:extLst>
              <a:ext uri="{FF2B5EF4-FFF2-40B4-BE49-F238E27FC236}">
                <a16:creationId xmlns:a16="http://schemas.microsoft.com/office/drawing/2014/main" id="{FCE85DAC-D127-984B-88E4-7D6E978FD1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ED9D99CA-0386-CC47-BC1A-0F500C4FC5CB}"/>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3" name="Image 12">
            <a:extLst>
              <a:ext uri="{FF2B5EF4-FFF2-40B4-BE49-F238E27FC236}">
                <a16:creationId xmlns:a16="http://schemas.microsoft.com/office/drawing/2014/main" id="{138ECA04-E3A0-7347-9D50-1706AB129AE6}"/>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52126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10" name="Espace réservé du texte 5"/>
          <p:cNvSpPr>
            <a:spLocks noGrp="1"/>
          </p:cNvSpPr>
          <p:nvPr>
            <p:ph type="body" sz="quarter" idx="14" hasCustomPrompt="1"/>
          </p:nvPr>
        </p:nvSpPr>
        <p:spPr>
          <a:xfrm>
            <a:off x="4733426" y="4087127"/>
            <a:ext cx="3919537" cy="277812"/>
          </a:xfrm>
          <a:prstGeom prst="rect">
            <a:avLst/>
          </a:prstGeom>
        </p:spPr>
        <p:txBody>
          <a:bodyPr vert="horz"/>
          <a:lstStyle>
            <a:lvl1pPr marL="0" indent="0">
              <a:buNone/>
              <a:defRPr sz="1600" i="1">
                <a:solidFill>
                  <a:schemeClr val="tx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image</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4" name="Espace réservé pour une image  3"/>
          <p:cNvSpPr>
            <a:spLocks noGrp="1"/>
          </p:cNvSpPr>
          <p:nvPr>
            <p:ph type="pic" sz="quarter" idx="12" hasCustomPrompt="1"/>
          </p:nvPr>
        </p:nvSpPr>
        <p:spPr>
          <a:xfrm>
            <a:off x="4830685" y="1408114"/>
            <a:ext cx="3713240" cy="2679471"/>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8"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2"/>
              </a:buClr>
              <a:buSzPct val="80000"/>
              <a:buFont typeface="Lucida Grande"/>
              <a:buChar char="&gt;"/>
              <a:defRPr sz="2200" baseline="0"/>
            </a:lvl2pPr>
            <a:lvl3pPr marL="720000" indent="-360000">
              <a:spcBef>
                <a:spcPts val="300"/>
              </a:spcBef>
              <a:spcAft>
                <a:spcPts val="300"/>
              </a:spcAft>
              <a:buClr>
                <a:schemeClr val="tx2"/>
              </a:buClr>
              <a:buSzPct val="80000"/>
              <a:buFont typeface="Lucida Grande"/>
              <a:buChar char="&gt;"/>
              <a:defRPr sz="2000"/>
            </a:lvl3pPr>
            <a:lvl4pPr marL="1080000" indent="-360000">
              <a:spcAft>
                <a:spcPts val="300"/>
              </a:spcAft>
              <a:buClr>
                <a:schemeClr val="tx2"/>
              </a:buClr>
              <a:buSzPct val="80000"/>
              <a:buFont typeface="Lucida Grande"/>
              <a:buChar char="&gt;"/>
              <a:defRPr sz="1800"/>
            </a:lvl4pPr>
            <a:lvl5pPr marL="1440000" indent="-360000">
              <a:spcBef>
                <a:spcPts val="300"/>
              </a:spcBef>
              <a:spcAft>
                <a:spcPts val="300"/>
              </a:spcAft>
              <a:buClr>
                <a:schemeClr val="tx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12"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9" name="Image 8" descr="VBO-FEB_logotype_NL-FR_RGB.png">
            <a:extLst>
              <a:ext uri="{FF2B5EF4-FFF2-40B4-BE49-F238E27FC236}">
                <a16:creationId xmlns:a16="http://schemas.microsoft.com/office/drawing/2014/main" id="{47AA2BA9-49F3-254F-A34E-7C7C08ABF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1D81D9A8-BB12-604E-A155-2AC2622F67EB}"/>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D56944A8-617B-DD4E-A659-DDC469549FFC}"/>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4010955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 Image Left">
    <p:spTree>
      <p:nvGrpSpPr>
        <p:cNvPr id="1" name=""/>
        <p:cNvGrpSpPr/>
        <p:nvPr/>
      </p:nvGrpSpPr>
      <p:grpSpPr>
        <a:xfrm>
          <a:off x="0" y="0"/>
          <a:ext cx="0" cy="0"/>
          <a:chOff x="0" y="0"/>
          <a:chExt cx="0" cy="0"/>
        </a:xfrm>
      </p:grpSpPr>
      <p:sp>
        <p:nvSpPr>
          <p:cNvPr id="10" name="Espace réservé du texte 5"/>
          <p:cNvSpPr>
            <a:spLocks noGrp="1"/>
          </p:cNvSpPr>
          <p:nvPr>
            <p:ph type="body" sz="quarter" idx="14" hasCustomPrompt="1"/>
          </p:nvPr>
        </p:nvSpPr>
        <p:spPr>
          <a:xfrm>
            <a:off x="485911" y="4087127"/>
            <a:ext cx="3919537" cy="277812"/>
          </a:xfrm>
          <a:prstGeom prst="rect">
            <a:avLst/>
          </a:prstGeom>
        </p:spPr>
        <p:txBody>
          <a:bodyPr vert="horz"/>
          <a:lstStyle>
            <a:lvl1pPr marL="0" indent="0">
              <a:buNone/>
              <a:defRPr sz="1600" i="1">
                <a:solidFill>
                  <a:schemeClr val="tx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image</a:t>
            </a:r>
          </a:p>
        </p:txBody>
      </p:sp>
      <p:sp>
        <p:nvSpPr>
          <p:cNvPr id="2" name="Title 1"/>
          <p:cNvSpPr>
            <a:spLocks noGrp="1"/>
          </p:cNvSpPr>
          <p:nvPr>
            <p:ph type="ctrTitle" hasCustomPrompt="1"/>
          </p:nvPr>
        </p:nvSpPr>
        <p:spPr>
          <a:xfrm>
            <a:off x="481934" y="463955"/>
            <a:ext cx="7104070"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4" name="Espace réservé pour une image  3"/>
          <p:cNvSpPr>
            <a:spLocks noGrp="1"/>
          </p:cNvSpPr>
          <p:nvPr>
            <p:ph type="pic" sz="quarter" idx="12" hasCustomPrompt="1"/>
          </p:nvPr>
        </p:nvSpPr>
        <p:spPr>
          <a:xfrm>
            <a:off x="583170" y="1408114"/>
            <a:ext cx="3713240" cy="2679471"/>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8" name="Espace réservé du texte 11"/>
          <p:cNvSpPr>
            <a:spLocks noGrp="1"/>
          </p:cNvSpPr>
          <p:nvPr>
            <p:ph type="body" sz="quarter" idx="13" hasCustomPrompt="1"/>
          </p:nvPr>
        </p:nvSpPr>
        <p:spPr>
          <a:xfrm>
            <a:off x="4729448"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2"/>
              </a:buClr>
              <a:buSzPct val="80000"/>
              <a:buFont typeface="Lucida Grande"/>
              <a:buChar char="&gt;"/>
              <a:defRPr sz="2200" baseline="0"/>
            </a:lvl2pPr>
            <a:lvl3pPr marL="720000" indent="-360000">
              <a:spcBef>
                <a:spcPts val="300"/>
              </a:spcBef>
              <a:spcAft>
                <a:spcPts val="300"/>
              </a:spcAft>
              <a:buClr>
                <a:schemeClr val="tx2"/>
              </a:buClr>
              <a:buSzPct val="80000"/>
              <a:buFont typeface="Lucida Grande"/>
              <a:buChar char="&gt;"/>
              <a:defRPr sz="2000"/>
            </a:lvl3pPr>
            <a:lvl4pPr marL="1080000" indent="-360000">
              <a:spcAft>
                <a:spcPts val="300"/>
              </a:spcAft>
              <a:buClr>
                <a:schemeClr val="tx2"/>
              </a:buClr>
              <a:buSzPct val="80000"/>
              <a:buFont typeface="Lucida Grande"/>
              <a:buChar char="&gt;"/>
              <a:defRPr sz="1800"/>
            </a:lvl4pPr>
            <a:lvl5pPr marL="1440000" indent="-360000">
              <a:spcBef>
                <a:spcPts val="300"/>
              </a:spcBef>
              <a:spcAft>
                <a:spcPts val="300"/>
              </a:spcAft>
              <a:buClr>
                <a:schemeClr val="tx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12"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11" name="Image 10" descr="VBO-FEB_logotype_NL-FR_RGB.png">
            <a:extLst>
              <a:ext uri="{FF2B5EF4-FFF2-40B4-BE49-F238E27FC236}">
                <a16:creationId xmlns:a16="http://schemas.microsoft.com/office/drawing/2014/main" id="{CE2CBE18-1031-224C-9A22-84416FD26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3" name="Connecteur droit 12">
            <a:extLst>
              <a:ext uri="{FF2B5EF4-FFF2-40B4-BE49-F238E27FC236}">
                <a16:creationId xmlns:a16="http://schemas.microsoft.com/office/drawing/2014/main" id="{7ABC8BE6-317D-724D-935E-485E1DF33338}"/>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B62EA750-E092-8944-B480-BFAC15349401}"/>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284805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4" name="Espace réservé pour une image  3"/>
          <p:cNvSpPr>
            <a:spLocks noGrp="1"/>
          </p:cNvSpPr>
          <p:nvPr>
            <p:ph type="pic" sz="quarter" idx="12" hasCustomPrompt="1"/>
          </p:nvPr>
        </p:nvSpPr>
        <p:spPr>
          <a:xfrm>
            <a:off x="583170" y="1408114"/>
            <a:ext cx="7966916" cy="2679471"/>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8" name="Espace réservé du texte 5"/>
          <p:cNvSpPr>
            <a:spLocks noGrp="1"/>
          </p:cNvSpPr>
          <p:nvPr>
            <p:ph type="body" sz="quarter" idx="14" hasCustomPrompt="1"/>
          </p:nvPr>
        </p:nvSpPr>
        <p:spPr>
          <a:xfrm>
            <a:off x="481934" y="4087127"/>
            <a:ext cx="8171030" cy="277812"/>
          </a:xfrm>
          <a:prstGeom prst="rect">
            <a:avLst/>
          </a:prstGeom>
        </p:spPr>
        <p:txBody>
          <a:bodyPr vert="horz"/>
          <a:lstStyle>
            <a:lvl1pPr marL="0" indent="0">
              <a:buNone/>
              <a:defRPr sz="1600" i="1">
                <a:solidFill>
                  <a:schemeClr val="tx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image</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7" name="Image 6" descr="VBO-FEB_logotype_NL-FR_RGB.png">
            <a:extLst>
              <a:ext uri="{FF2B5EF4-FFF2-40B4-BE49-F238E27FC236}">
                <a16:creationId xmlns:a16="http://schemas.microsoft.com/office/drawing/2014/main" id="{C044887B-FE8E-8243-A105-4C3D55ACE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BC612BA5-FA7A-F048-AA0E-4F8AA5A4EA2B}"/>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AFD6D114-29FC-D94E-8E54-5A5022C391FA}"/>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1849567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0" y="0"/>
            <a:ext cx="9144000" cy="5143500"/>
          </a:xfrm>
          <a:prstGeom prst="rect">
            <a:avLst/>
          </a:prstGeom>
        </p:spPr>
        <p:txBody>
          <a:bodyPr vert="horz"/>
          <a:lstStyle>
            <a:lvl1pPr marL="0" indent="0">
              <a:buNone/>
              <a:defRPr sz="1600" baseline="0"/>
            </a:lvl1pPr>
          </a:lstStyle>
          <a:p>
            <a:r>
              <a:rPr lang="fr-FR" dirty="0"/>
              <a:t>Insert image </a:t>
            </a:r>
            <a:r>
              <a:rPr lang="fr-FR" dirty="0" err="1"/>
              <a:t>here</a:t>
            </a:r>
            <a:endParaRPr lang="fr-FR" dirty="0"/>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6" name="Image 5" descr="VBO-FEB_logotype_NL-FR_RGB.png">
            <a:extLst>
              <a:ext uri="{FF2B5EF4-FFF2-40B4-BE49-F238E27FC236}">
                <a16:creationId xmlns:a16="http://schemas.microsoft.com/office/drawing/2014/main" id="{57FFCE3C-F7CC-2A45-9BE3-3888547AD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pic>
        <p:nvPicPr>
          <p:cNvPr id="9" name="Image 8">
            <a:extLst>
              <a:ext uri="{FF2B5EF4-FFF2-40B4-BE49-F238E27FC236}">
                <a16:creationId xmlns:a16="http://schemas.microsoft.com/office/drawing/2014/main" id="{B58C9191-CCCA-124D-8D57-2110CC11B911}"/>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3688356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Graph Right">
    <p:spTree>
      <p:nvGrpSpPr>
        <p:cNvPr id="1" name=""/>
        <p:cNvGrpSpPr/>
        <p:nvPr/>
      </p:nvGrpSpPr>
      <p:grpSpPr>
        <a:xfrm>
          <a:off x="0" y="0"/>
          <a:ext cx="0" cy="0"/>
          <a:chOff x="0" y="0"/>
          <a:chExt cx="0" cy="0"/>
        </a:xfrm>
      </p:grpSpPr>
      <p:sp>
        <p:nvSpPr>
          <p:cNvPr id="10" name="Espace réservé du texte 5"/>
          <p:cNvSpPr>
            <a:spLocks noGrp="1"/>
          </p:cNvSpPr>
          <p:nvPr>
            <p:ph type="body" sz="quarter" idx="14" hasCustomPrompt="1"/>
          </p:nvPr>
        </p:nvSpPr>
        <p:spPr>
          <a:xfrm>
            <a:off x="4728515" y="1300621"/>
            <a:ext cx="3919537" cy="277812"/>
          </a:xfrm>
          <a:prstGeom prst="rect">
            <a:avLst/>
          </a:prstGeom>
        </p:spPr>
        <p:txBody>
          <a:bodyPr vert="horz"/>
          <a:lstStyle>
            <a:lvl1pPr marL="0" indent="0">
              <a:buNone/>
              <a:defRPr sz="1600" i="1">
                <a:solidFill>
                  <a:schemeClr val="tx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graph</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6" name="Espace réservé du graphique 5"/>
          <p:cNvSpPr>
            <a:spLocks noGrp="1"/>
          </p:cNvSpPr>
          <p:nvPr>
            <p:ph type="chart" sz="quarter" idx="13" hasCustomPrompt="1"/>
          </p:nvPr>
        </p:nvSpPr>
        <p:spPr>
          <a:xfrm>
            <a:off x="4830685" y="1655444"/>
            <a:ext cx="3713162" cy="2675482"/>
          </a:xfrm>
          <a:prstGeom prst="rect">
            <a:avLst/>
          </a:prstGeom>
        </p:spPr>
        <p:txBody>
          <a:bodyPr vert="horz"/>
          <a:lstStyle>
            <a:lvl1pPr marL="0" indent="0">
              <a:buNone/>
              <a:defRPr sz="1600"/>
            </a:lvl1pPr>
          </a:lstStyle>
          <a:p>
            <a:r>
              <a:rPr lang="fr-FR" sz="1600" dirty="0"/>
              <a:t>Insert graph </a:t>
            </a:r>
            <a:r>
              <a:rPr lang="fr-FR" sz="1600" dirty="0" err="1"/>
              <a:t>here</a:t>
            </a:r>
            <a:endParaRPr lang="fr-FR" dirty="0"/>
          </a:p>
        </p:txBody>
      </p:sp>
      <p:sp>
        <p:nvSpPr>
          <p:cNvPr id="8"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2"/>
              </a:buClr>
              <a:buSzPct val="80000"/>
              <a:buFont typeface="Lucida Grande"/>
              <a:buChar char="&gt;"/>
              <a:defRPr sz="2200" baseline="0"/>
            </a:lvl2pPr>
            <a:lvl3pPr marL="720000" indent="-360000">
              <a:spcBef>
                <a:spcPts val="300"/>
              </a:spcBef>
              <a:spcAft>
                <a:spcPts val="300"/>
              </a:spcAft>
              <a:buClr>
                <a:schemeClr val="tx2"/>
              </a:buClr>
              <a:buSzPct val="80000"/>
              <a:buFont typeface="Lucida Grande"/>
              <a:buChar char="&gt;"/>
              <a:defRPr sz="2000"/>
            </a:lvl3pPr>
            <a:lvl4pPr marL="1080000" indent="-360000">
              <a:spcAft>
                <a:spcPts val="300"/>
              </a:spcAft>
              <a:buClr>
                <a:schemeClr val="tx2"/>
              </a:buClr>
              <a:buSzPct val="80000"/>
              <a:buFont typeface="Lucida Grande"/>
              <a:buChar char="&gt;"/>
              <a:defRPr sz="1800"/>
            </a:lvl4pPr>
            <a:lvl5pPr marL="1440000" indent="-360000">
              <a:spcBef>
                <a:spcPts val="300"/>
              </a:spcBef>
              <a:spcAft>
                <a:spcPts val="300"/>
              </a:spcAft>
              <a:buClr>
                <a:schemeClr val="tx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12"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11" name="Image 10" descr="VBO-FEB_logotype_NL-FR_RGB.png">
            <a:extLst>
              <a:ext uri="{FF2B5EF4-FFF2-40B4-BE49-F238E27FC236}">
                <a16:creationId xmlns:a16="http://schemas.microsoft.com/office/drawing/2014/main" id="{8F01F43D-BA20-4F44-AA47-CBA48D2168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3" name="Connecteur droit 12">
            <a:extLst>
              <a:ext uri="{FF2B5EF4-FFF2-40B4-BE49-F238E27FC236}">
                <a16:creationId xmlns:a16="http://schemas.microsoft.com/office/drawing/2014/main" id="{DB4EA62D-FA44-B34D-B858-86A4B3A6A000}"/>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37302289-BC22-1C47-AF67-E9BBBE801693}"/>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86995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ext + Graph Left">
    <p:spTree>
      <p:nvGrpSpPr>
        <p:cNvPr id="1" name=""/>
        <p:cNvGrpSpPr/>
        <p:nvPr/>
      </p:nvGrpSpPr>
      <p:grpSpPr>
        <a:xfrm>
          <a:off x="0" y="0"/>
          <a:ext cx="0" cy="0"/>
          <a:chOff x="0" y="0"/>
          <a:chExt cx="0" cy="0"/>
        </a:xfrm>
      </p:grpSpPr>
      <p:sp>
        <p:nvSpPr>
          <p:cNvPr id="10" name="Espace réservé du texte 5"/>
          <p:cNvSpPr>
            <a:spLocks noGrp="1"/>
          </p:cNvSpPr>
          <p:nvPr>
            <p:ph type="body" sz="quarter" idx="15" hasCustomPrompt="1"/>
          </p:nvPr>
        </p:nvSpPr>
        <p:spPr>
          <a:xfrm>
            <a:off x="481933" y="1300621"/>
            <a:ext cx="3919537" cy="277812"/>
          </a:xfrm>
          <a:prstGeom prst="rect">
            <a:avLst/>
          </a:prstGeom>
        </p:spPr>
        <p:txBody>
          <a:bodyPr vert="horz"/>
          <a:lstStyle>
            <a:lvl1pPr marL="0" indent="0">
              <a:buNone/>
              <a:defRPr sz="1600" i="1">
                <a:solidFill>
                  <a:schemeClr val="tx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graph</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6" name="Espace réservé du graphique 5"/>
          <p:cNvSpPr>
            <a:spLocks noGrp="1"/>
          </p:cNvSpPr>
          <p:nvPr>
            <p:ph type="chart" sz="quarter" idx="13" hasCustomPrompt="1"/>
          </p:nvPr>
        </p:nvSpPr>
        <p:spPr>
          <a:xfrm>
            <a:off x="583170" y="1655444"/>
            <a:ext cx="3713162" cy="2675482"/>
          </a:xfrm>
          <a:prstGeom prst="rect">
            <a:avLst/>
          </a:prstGeom>
        </p:spPr>
        <p:txBody>
          <a:bodyPr vert="horz"/>
          <a:lstStyle>
            <a:lvl1pPr marL="0" indent="0">
              <a:buNone/>
              <a:defRPr sz="1600"/>
            </a:lvl1pPr>
          </a:lstStyle>
          <a:p>
            <a:r>
              <a:rPr lang="fr-FR" sz="1600" dirty="0"/>
              <a:t>Insert graph </a:t>
            </a:r>
            <a:r>
              <a:rPr lang="fr-FR" sz="1600" dirty="0" err="1"/>
              <a:t>here</a:t>
            </a:r>
            <a:endParaRPr lang="fr-FR" dirty="0"/>
          </a:p>
        </p:txBody>
      </p:sp>
      <p:sp>
        <p:nvSpPr>
          <p:cNvPr id="8" name="Espace réservé du texte 11"/>
          <p:cNvSpPr>
            <a:spLocks noGrp="1"/>
          </p:cNvSpPr>
          <p:nvPr>
            <p:ph type="body" sz="quarter" idx="14" hasCustomPrompt="1"/>
          </p:nvPr>
        </p:nvSpPr>
        <p:spPr>
          <a:xfrm>
            <a:off x="4729448"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2"/>
              </a:buClr>
              <a:buSzPct val="80000"/>
              <a:buFont typeface="Lucida Grande"/>
              <a:buChar char="&gt;"/>
              <a:defRPr sz="2200" baseline="0"/>
            </a:lvl2pPr>
            <a:lvl3pPr marL="720000" indent="-360000">
              <a:spcBef>
                <a:spcPts val="300"/>
              </a:spcBef>
              <a:spcAft>
                <a:spcPts val="300"/>
              </a:spcAft>
              <a:buClr>
                <a:schemeClr val="tx2"/>
              </a:buClr>
              <a:buSzPct val="80000"/>
              <a:buFont typeface="Lucida Grande"/>
              <a:buChar char="&gt;"/>
              <a:defRPr sz="2000"/>
            </a:lvl3pPr>
            <a:lvl4pPr marL="1080000" indent="-360000">
              <a:spcAft>
                <a:spcPts val="300"/>
              </a:spcAft>
              <a:buClr>
                <a:schemeClr val="tx2"/>
              </a:buClr>
              <a:buSzPct val="80000"/>
              <a:buFont typeface="Lucida Grande"/>
              <a:buChar char="&gt;"/>
              <a:defRPr sz="1800"/>
            </a:lvl4pPr>
            <a:lvl5pPr marL="1440000" indent="-360000">
              <a:spcBef>
                <a:spcPts val="300"/>
              </a:spcBef>
              <a:spcAft>
                <a:spcPts val="300"/>
              </a:spcAft>
              <a:buClr>
                <a:schemeClr val="tx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12"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11" name="Image 10" descr="VBO-FEB_logotype_NL-FR_RGB.png">
            <a:extLst>
              <a:ext uri="{FF2B5EF4-FFF2-40B4-BE49-F238E27FC236}">
                <a16:creationId xmlns:a16="http://schemas.microsoft.com/office/drawing/2014/main" id="{BB28B291-58C2-3A47-B82C-42B29AC94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3" name="Connecteur droit 12">
            <a:extLst>
              <a:ext uri="{FF2B5EF4-FFF2-40B4-BE49-F238E27FC236}">
                <a16:creationId xmlns:a16="http://schemas.microsoft.com/office/drawing/2014/main" id="{D0E6C6ED-9FBB-EE4C-ADBB-7C70B78AF5A6}"/>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12D7DE1E-9ED5-6F46-8F0D-93BFB9EA742E}"/>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1611478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rgbClr val="96C83C"/>
                </a:solidFill>
              </a:defRPr>
            </a:lvl1pPr>
          </a:lstStyle>
          <a:p>
            <a:r>
              <a:rPr lang="en-US" dirty="0"/>
              <a:t>SLIDE TITLE HERE </a:t>
            </a:r>
          </a:p>
        </p:txBody>
      </p:sp>
      <p:sp>
        <p:nvSpPr>
          <p:cNvPr id="6" name="Espace réservé du graphique 5"/>
          <p:cNvSpPr>
            <a:spLocks noGrp="1"/>
          </p:cNvSpPr>
          <p:nvPr>
            <p:ph type="chart" sz="quarter" idx="13" hasCustomPrompt="1"/>
          </p:nvPr>
        </p:nvSpPr>
        <p:spPr>
          <a:xfrm>
            <a:off x="583169" y="1655444"/>
            <a:ext cx="7955577" cy="2675482"/>
          </a:xfrm>
          <a:prstGeom prst="rect">
            <a:avLst/>
          </a:prstGeom>
        </p:spPr>
        <p:txBody>
          <a:bodyPr vert="horz"/>
          <a:lstStyle>
            <a:lvl1pPr marL="0" indent="0">
              <a:buNone/>
              <a:defRPr sz="1200"/>
            </a:lvl1pPr>
          </a:lstStyle>
          <a:p>
            <a:r>
              <a:rPr lang="fr-FR" sz="1600" dirty="0"/>
              <a:t>Insert graph </a:t>
            </a:r>
            <a:r>
              <a:rPr lang="fr-FR" sz="1600" dirty="0" err="1"/>
              <a:t>here</a:t>
            </a:r>
            <a:endParaRPr lang="fr-FR" dirty="0"/>
          </a:p>
        </p:txBody>
      </p:sp>
      <p:sp>
        <p:nvSpPr>
          <p:cNvPr id="8" name="Espace réservé du texte 5"/>
          <p:cNvSpPr>
            <a:spLocks noGrp="1"/>
          </p:cNvSpPr>
          <p:nvPr>
            <p:ph type="body" sz="quarter" idx="14" hasCustomPrompt="1"/>
          </p:nvPr>
        </p:nvSpPr>
        <p:spPr>
          <a:xfrm>
            <a:off x="481933" y="1300621"/>
            <a:ext cx="8166119" cy="277812"/>
          </a:xfrm>
          <a:prstGeom prst="rect">
            <a:avLst/>
          </a:prstGeom>
        </p:spPr>
        <p:txBody>
          <a:bodyPr vert="horz"/>
          <a:lstStyle>
            <a:lvl1pPr marL="0" indent="0">
              <a:buNone/>
              <a:defRPr sz="1600" i="1">
                <a:solidFill>
                  <a:schemeClr val="tx2"/>
                </a:solidFill>
              </a:defRPr>
            </a:lvl1pPr>
            <a:lvl2pPr marL="457200" indent="0">
              <a:buNone/>
              <a:defRPr sz="1800" i="1">
                <a:solidFill>
                  <a:schemeClr val="bg2"/>
                </a:solidFill>
              </a:defRPr>
            </a:lvl2pPr>
            <a:lvl3pPr marL="914400" indent="0">
              <a:buNone/>
              <a:defRPr sz="1800" i="1">
                <a:solidFill>
                  <a:schemeClr val="bg2"/>
                </a:solidFill>
              </a:defRPr>
            </a:lvl3pPr>
            <a:lvl4pPr marL="1371600" indent="0">
              <a:buNone/>
              <a:defRPr sz="1800" i="1">
                <a:solidFill>
                  <a:schemeClr val="bg2"/>
                </a:solidFill>
              </a:defRPr>
            </a:lvl4pPr>
            <a:lvl5pPr marL="1828800" indent="0">
              <a:buNone/>
              <a:defRPr sz="1800" i="1">
                <a:solidFill>
                  <a:schemeClr val="bg2"/>
                </a:solidFill>
              </a:defRPr>
            </a:lvl5pPr>
          </a:lstStyle>
          <a:p>
            <a:pPr lvl="0"/>
            <a:r>
              <a:rPr lang="fr-FR" dirty="0" err="1"/>
              <a:t>Legend</a:t>
            </a:r>
            <a:r>
              <a:rPr lang="fr-FR" dirty="0"/>
              <a:t> of the graph</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7" name="Image 6" descr="VBO-FEB_logotype_NL-FR_RGB.png">
            <a:extLst>
              <a:ext uri="{FF2B5EF4-FFF2-40B4-BE49-F238E27FC236}">
                <a16:creationId xmlns:a16="http://schemas.microsoft.com/office/drawing/2014/main" id="{A0227A7E-1BFE-1444-A328-8C06F37359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892353A3-E73F-0344-8FCB-2E6B53A1A203}"/>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48AACEBB-74FB-CD4D-82AD-6C2A48B52668}"/>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119967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Title 2">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8" y="0"/>
            <a:ext cx="9072282" cy="5143500"/>
          </a:xfrm>
          <a:prstGeom prst="rect">
            <a:avLst/>
          </a:prstGeom>
        </p:spPr>
      </p:pic>
      <p:sp>
        <p:nvSpPr>
          <p:cNvPr id="3" name="Subtitle 2"/>
          <p:cNvSpPr>
            <a:spLocks noGrp="1"/>
          </p:cNvSpPr>
          <p:nvPr>
            <p:ph type="subTitle" idx="1" hasCustomPrompt="1"/>
          </p:nvPr>
        </p:nvSpPr>
        <p:spPr>
          <a:xfrm>
            <a:off x="481934" y="3257062"/>
            <a:ext cx="5448696" cy="1314450"/>
          </a:xfrm>
          <a:prstGeom prst="rect">
            <a:avLst/>
          </a:prstGeom>
        </p:spPr>
        <p:txBody>
          <a:bodyPr/>
          <a:lstStyle>
            <a:lvl1pPr marL="0" indent="0" algn="l">
              <a:buNone/>
              <a:defRPr sz="2800">
                <a:solidFill>
                  <a:srgbClr val="69C3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2" name="Title 1"/>
          <p:cNvSpPr>
            <a:spLocks noGrp="1"/>
          </p:cNvSpPr>
          <p:nvPr>
            <p:ph type="ctrTitle" hasCustomPrompt="1"/>
          </p:nvPr>
        </p:nvSpPr>
        <p:spPr>
          <a:xfrm>
            <a:off x="481933" y="1875616"/>
            <a:ext cx="5992999" cy="1378579"/>
          </a:xfrm>
          <a:prstGeom prst="rect">
            <a:avLst/>
          </a:prstGeom>
        </p:spPr>
        <p:txBody>
          <a:bodyPr/>
          <a:lstStyle>
            <a:lvl1pPr algn="l">
              <a:defRPr sz="4000" b="1" cap="all" spc="300" baseline="0">
                <a:solidFill>
                  <a:schemeClr val="bg1"/>
                </a:solidFill>
              </a:defRPr>
            </a:lvl1pPr>
          </a:lstStyle>
          <a:p>
            <a:r>
              <a:rPr lang="en-US" dirty="0"/>
              <a:t>CHAPTER TITLE HERE </a:t>
            </a:r>
            <a:br>
              <a:rPr lang="en-US" dirty="0"/>
            </a:br>
            <a:r>
              <a:rPr lang="en-US" dirty="0"/>
              <a:t>IN TWO LINES</a:t>
            </a: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8" name="Image 7" descr="VBO-FEB_logotype_NL-FR_RGB.png">
            <a:extLst>
              <a:ext uri="{FF2B5EF4-FFF2-40B4-BE49-F238E27FC236}">
                <a16:creationId xmlns:a16="http://schemas.microsoft.com/office/drawing/2014/main" id="{A922F362-0558-DC48-9A10-A51709E190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1810484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clus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8FC7CA-4ECB-2845-8653-EF38CA4DA5F0}"/>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sp>
        <p:nvSpPr>
          <p:cNvPr id="8" name="Title 1"/>
          <p:cNvSpPr txBox="1">
            <a:spLocks/>
          </p:cNvSpPr>
          <p:nvPr userDrawn="1"/>
        </p:nvSpPr>
        <p:spPr>
          <a:xfrm>
            <a:off x="481933" y="463955"/>
            <a:ext cx="8166119" cy="607548"/>
          </a:xfrm>
          <a:prstGeom prst="rect">
            <a:avLst/>
          </a:prstGeom>
        </p:spPr>
        <p:txBody>
          <a:bodyPr/>
          <a:lstStyle>
            <a:lvl1pPr algn="l" defTabSz="457200" rtl="0" eaLnBrk="1" latinLnBrk="0" hangingPunct="1">
              <a:spcBef>
                <a:spcPct val="0"/>
              </a:spcBef>
              <a:buNone/>
              <a:defRPr sz="3200" b="1" kern="1200" spc="300" baseline="0">
                <a:solidFill>
                  <a:schemeClr val="bg2"/>
                </a:solidFill>
                <a:latin typeface="+mj-lt"/>
                <a:ea typeface="+mj-ea"/>
                <a:cs typeface="+mj-cs"/>
              </a:defRPr>
            </a:lvl1pPr>
          </a:lstStyle>
          <a:p>
            <a:r>
              <a:rPr lang="en-US" cap="all" baseline="0" dirty="0">
                <a:solidFill>
                  <a:schemeClr val="bg1"/>
                </a:solidFill>
              </a:rPr>
              <a:t>Conclusions</a:t>
            </a:r>
          </a:p>
        </p:txBody>
      </p:sp>
      <p:cxnSp>
        <p:nvCxnSpPr>
          <p:cNvPr id="10" name="Connecteur droit 9">
            <a:extLst>
              <a:ext uri="{FF2B5EF4-FFF2-40B4-BE49-F238E27FC236}">
                <a16:creationId xmlns:a16="http://schemas.microsoft.com/office/drawing/2014/main" id="{FF5EF4EF-0781-9548-9017-BD2638E44F07}"/>
              </a:ext>
            </a:extLst>
          </p:cNvPr>
          <p:cNvCxnSpPr>
            <a:cxnSpLocks/>
          </p:cNvCxnSpPr>
          <p:nvPr userDrawn="1"/>
        </p:nvCxnSpPr>
        <p:spPr>
          <a:xfrm>
            <a:off x="481933" y="1071503"/>
            <a:ext cx="826783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Espace réservé du texte 11">
            <a:extLst>
              <a:ext uri="{FF2B5EF4-FFF2-40B4-BE49-F238E27FC236}">
                <a16:creationId xmlns:a16="http://schemas.microsoft.com/office/drawing/2014/main" id="{612DB6DA-1E13-B543-82E8-21656F0B8A9A}"/>
              </a:ext>
            </a:extLst>
          </p:cNvPr>
          <p:cNvSpPr>
            <a:spLocks noGrp="1"/>
          </p:cNvSpPr>
          <p:nvPr>
            <p:ph type="body" sz="quarter" idx="10" hasCustomPrompt="1"/>
          </p:nvPr>
        </p:nvSpPr>
        <p:spPr>
          <a:xfrm>
            <a:off x="481933" y="1349603"/>
            <a:ext cx="826783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tx1"/>
              </a:buClr>
              <a:buSzPct val="80000"/>
              <a:buFont typeface="Lucida Grande"/>
              <a:buChar char="&gt;"/>
              <a:defRPr sz="2200" baseline="0">
                <a:solidFill>
                  <a:schemeClr val="bg1"/>
                </a:solidFill>
              </a:defRPr>
            </a:lvl2pPr>
            <a:lvl3pPr marL="720000" indent="-360000">
              <a:spcBef>
                <a:spcPts val="300"/>
              </a:spcBef>
              <a:spcAft>
                <a:spcPts val="300"/>
              </a:spcAft>
              <a:buClr>
                <a:schemeClr val="tx1"/>
              </a:buClr>
              <a:buSzPct val="80000"/>
              <a:buFont typeface="Lucida Grande"/>
              <a:buChar char="&gt;"/>
              <a:defRPr sz="2000" baseline="0">
                <a:solidFill>
                  <a:schemeClr val="bg1"/>
                </a:solidFill>
              </a:defRPr>
            </a:lvl3pPr>
            <a:lvl4pPr marL="1080000" indent="-360000">
              <a:spcAft>
                <a:spcPts val="300"/>
              </a:spcAft>
              <a:buClr>
                <a:schemeClr val="tx1"/>
              </a:buClr>
              <a:buSzPct val="80000"/>
              <a:buFont typeface="Lucida Grande"/>
              <a:buChar char="&gt;"/>
              <a:defRPr sz="1800" baseline="0">
                <a:solidFill>
                  <a:schemeClr val="bg1"/>
                </a:solidFill>
              </a:defRPr>
            </a:lvl4pPr>
            <a:lvl5pPr marL="1440000" indent="-360000">
              <a:spcBef>
                <a:spcPts val="300"/>
              </a:spcBef>
              <a:spcAft>
                <a:spcPts val="300"/>
              </a:spcAft>
              <a:buClr>
                <a:schemeClr val="tx1"/>
              </a:buClr>
              <a:buSzPct val="80000"/>
              <a:buFont typeface="Lucida Grande"/>
              <a:buChar char="&gt;"/>
              <a:defRPr sz="1600" baseline="0">
                <a:solidFill>
                  <a:schemeClr val="bg1"/>
                </a:solidFill>
              </a:defRPr>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pic>
        <p:nvPicPr>
          <p:cNvPr id="14" name="Image 13">
            <a:extLst>
              <a:ext uri="{FF2B5EF4-FFF2-40B4-BE49-F238E27FC236}">
                <a16:creationId xmlns:a16="http://schemas.microsoft.com/office/drawing/2014/main" id="{337FBDE1-35B3-6941-8BDF-A141F0F61DB2}"/>
              </a:ext>
            </a:extLst>
          </p:cNvPr>
          <p:cNvPicPr>
            <a:picLocks noChangeAspect="1"/>
          </p:cNvPicPr>
          <p:nvPr userDrawn="1"/>
        </p:nvPicPr>
        <p:blipFill>
          <a:blip r:embed="rId2"/>
          <a:stretch>
            <a:fillRect/>
          </a:stretch>
        </p:blipFill>
        <p:spPr>
          <a:xfrm>
            <a:off x="481933" y="4722739"/>
            <a:ext cx="1285711" cy="90000"/>
          </a:xfrm>
          <a:prstGeom prst="rect">
            <a:avLst/>
          </a:prstGeom>
        </p:spPr>
      </p:pic>
      <p:pic>
        <p:nvPicPr>
          <p:cNvPr id="6" name="Image 5">
            <a:extLst>
              <a:ext uri="{FF2B5EF4-FFF2-40B4-BE49-F238E27FC236}">
                <a16:creationId xmlns:a16="http://schemas.microsoft.com/office/drawing/2014/main" id="{7F705AA7-EF65-4040-B6D1-EC36B286D798}"/>
              </a:ext>
            </a:extLst>
          </p:cNvPr>
          <p:cNvPicPr>
            <a:picLocks noChangeAspect="1"/>
          </p:cNvPicPr>
          <p:nvPr userDrawn="1"/>
        </p:nvPicPr>
        <p:blipFill>
          <a:blip r:embed="rId3"/>
          <a:stretch>
            <a:fillRect/>
          </a:stretch>
        </p:blipFill>
        <p:spPr>
          <a:xfrm>
            <a:off x="7586004" y="195734"/>
            <a:ext cx="1346000" cy="594000"/>
          </a:xfrm>
          <a:prstGeom prst="rect">
            <a:avLst/>
          </a:prstGeom>
        </p:spPr>
      </p:pic>
    </p:spTree>
    <p:extLst>
      <p:ext uri="{BB962C8B-B14F-4D97-AF65-F5344CB8AC3E}">
        <p14:creationId xmlns:p14="http://schemas.microsoft.com/office/powerpoint/2010/main" val="763558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187BD37-BB4B-2642-94E0-6E894E342404}"/>
              </a:ext>
            </a:extLst>
          </p:cNvPr>
          <p:cNvPicPr>
            <a:picLocks noChangeAspect="1"/>
          </p:cNvPicPr>
          <p:nvPr userDrawn="1"/>
        </p:nvPicPr>
        <p:blipFill>
          <a:blip r:embed="rId2"/>
          <a:stretch>
            <a:fillRect/>
          </a:stretch>
        </p:blipFill>
        <p:spPr>
          <a:xfrm>
            <a:off x="219018" y="6126"/>
            <a:ext cx="9144000" cy="5143500"/>
          </a:xfrm>
          <a:prstGeom prst="rect">
            <a:avLst/>
          </a:prstGeom>
        </p:spPr>
      </p:pic>
      <p:pic>
        <p:nvPicPr>
          <p:cNvPr id="5" name="Image 4" descr="VBO-FEB_logotype_NL-FR_RGB.png">
            <a:extLst>
              <a:ext uri="{FF2B5EF4-FFF2-40B4-BE49-F238E27FC236}">
                <a16:creationId xmlns:a16="http://schemas.microsoft.com/office/drawing/2014/main" id="{64891137-B733-EE49-B262-A3E39A257A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34" y="2066241"/>
            <a:ext cx="2283262" cy="1011013"/>
          </a:xfrm>
          <a:prstGeom prst="rect">
            <a:avLst/>
          </a:prstGeom>
        </p:spPr>
      </p:pic>
      <p:pic>
        <p:nvPicPr>
          <p:cNvPr id="7" name="Image 6">
            <a:extLst>
              <a:ext uri="{FF2B5EF4-FFF2-40B4-BE49-F238E27FC236}">
                <a16:creationId xmlns:a16="http://schemas.microsoft.com/office/drawing/2014/main" id="{92294A54-5871-924E-8B2C-1D93B92FFA7C}"/>
              </a:ext>
            </a:extLst>
          </p:cNvPr>
          <p:cNvPicPr>
            <a:picLocks noChangeAspect="1"/>
          </p:cNvPicPr>
          <p:nvPr userDrawn="1"/>
        </p:nvPicPr>
        <p:blipFill>
          <a:blip r:embed="rId4"/>
          <a:stretch>
            <a:fillRect/>
          </a:stretch>
        </p:blipFill>
        <p:spPr>
          <a:xfrm>
            <a:off x="2984208" y="2477319"/>
            <a:ext cx="2697985" cy="188859"/>
          </a:xfrm>
          <a:prstGeom prst="rect">
            <a:avLst/>
          </a:prstGeom>
        </p:spPr>
      </p:pic>
      <p:sp>
        <p:nvSpPr>
          <p:cNvPr id="2" name="Rectangle 1">
            <a:extLst>
              <a:ext uri="{FF2B5EF4-FFF2-40B4-BE49-F238E27FC236}">
                <a16:creationId xmlns:a16="http://schemas.microsoft.com/office/drawing/2014/main" id="{5A158371-240B-E846-B86D-B699F927772B}"/>
              </a:ext>
            </a:extLst>
          </p:cNvPr>
          <p:cNvSpPr/>
          <p:nvPr userDrawn="1"/>
        </p:nvSpPr>
        <p:spPr>
          <a:xfrm>
            <a:off x="2898892" y="3077254"/>
            <a:ext cx="4572000" cy="1200329"/>
          </a:xfrm>
          <a:prstGeom prst="rect">
            <a:avLst/>
          </a:prstGeom>
        </p:spPr>
        <p:txBody>
          <a:bodyPr>
            <a:spAutoFit/>
          </a:bodyPr>
          <a:lstStyle/>
          <a:p>
            <a:r>
              <a:rPr lang="fr-FR" sz="1200" dirty="0" err="1">
                <a:solidFill>
                  <a:schemeClr val="bg1"/>
                </a:solidFill>
              </a:rPr>
              <a:t>Verbond</a:t>
            </a:r>
            <a:r>
              <a:rPr lang="fr-FR" sz="1200" dirty="0">
                <a:solidFill>
                  <a:schemeClr val="bg1"/>
                </a:solidFill>
              </a:rPr>
              <a:t> van </a:t>
            </a:r>
            <a:r>
              <a:rPr lang="fr-FR" sz="1200" dirty="0" err="1">
                <a:solidFill>
                  <a:schemeClr val="bg1"/>
                </a:solidFill>
              </a:rPr>
              <a:t>Belgische</a:t>
            </a:r>
            <a:r>
              <a:rPr lang="fr-FR" sz="1200" dirty="0">
                <a:solidFill>
                  <a:schemeClr val="bg1"/>
                </a:solidFill>
              </a:rPr>
              <a:t> </a:t>
            </a:r>
            <a:r>
              <a:rPr lang="fr-FR" sz="1200" dirty="0" err="1">
                <a:solidFill>
                  <a:schemeClr val="bg1"/>
                </a:solidFill>
              </a:rPr>
              <a:t>Ondernemingen</a:t>
            </a:r>
            <a:r>
              <a:rPr lang="fr-FR" sz="1200" dirty="0">
                <a:solidFill>
                  <a:schemeClr val="bg1"/>
                </a:solidFill>
              </a:rPr>
              <a:t> </a:t>
            </a:r>
            <a:r>
              <a:rPr lang="fr-FR" sz="1200" dirty="0" err="1">
                <a:solidFill>
                  <a:schemeClr val="bg1"/>
                </a:solidFill>
              </a:rPr>
              <a:t>vzw</a:t>
            </a:r>
            <a:endParaRPr lang="fr-FR" sz="1200" dirty="0">
              <a:solidFill>
                <a:schemeClr val="bg1"/>
              </a:solidFill>
            </a:endParaRPr>
          </a:p>
          <a:p>
            <a:r>
              <a:rPr lang="fr-FR" sz="1200" dirty="0">
                <a:solidFill>
                  <a:schemeClr val="bg1"/>
                </a:solidFill>
              </a:rPr>
              <a:t>Fédération des Entreprises de Belgique </a:t>
            </a:r>
            <a:r>
              <a:rPr lang="fr-FR" sz="1200" dirty="0" err="1">
                <a:solidFill>
                  <a:schemeClr val="bg1"/>
                </a:solidFill>
              </a:rPr>
              <a:t>asbl</a:t>
            </a:r>
            <a:endParaRPr lang="fr-FR" sz="1200" dirty="0">
              <a:solidFill>
                <a:schemeClr val="bg1"/>
              </a:solidFill>
            </a:endParaRPr>
          </a:p>
          <a:p>
            <a:endParaRPr lang="fr-FR" sz="1200" dirty="0">
              <a:solidFill>
                <a:schemeClr val="bg1"/>
              </a:solidFill>
            </a:endParaRPr>
          </a:p>
          <a:p>
            <a:r>
              <a:rPr lang="fr-FR" sz="1200" dirty="0">
                <a:solidFill>
                  <a:schemeClr val="bg1"/>
                </a:solidFill>
              </a:rPr>
              <a:t>Rue </a:t>
            </a:r>
            <a:r>
              <a:rPr lang="fr-FR" sz="1200" dirty="0" err="1">
                <a:solidFill>
                  <a:schemeClr val="bg1"/>
                </a:solidFill>
              </a:rPr>
              <a:t>Ravensteinstraat</a:t>
            </a:r>
            <a:r>
              <a:rPr lang="fr-FR" sz="1200" dirty="0">
                <a:solidFill>
                  <a:schemeClr val="bg1"/>
                </a:solidFill>
              </a:rPr>
              <a:t> 4, 1000 Brussel/Bruxelles</a:t>
            </a:r>
          </a:p>
          <a:p>
            <a:r>
              <a:rPr lang="fr-FR" sz="1200" dirty="0">
                <a:solidFill>
                  <a:schemeClr val="bg1"/>
                </a:solidFill>
              </a:rPr>
              <a:t>BE476 519 923 – RPR Brussel/Bruxelles</a:t>
            </a:r>
          </a:p>
          <a:p>
            <a:r>
              <a:rPr lang="fr-FR" sz="1200" u="sng" dirty="0">
                <a:solidFill>
                  <a:schemeClr val="bg1"/>
                </a:solidFill>
                <a:hlinkClick r:id="rId5">
                  <a:extLst>
                    <a:ext uri="{A12FA001-AC4F-418D-AE19-62706E023703}">
                      <ahyp:hlinkClr xmlns:ahyp="http://schemas.microsoft.com/office/drawing/2018/hyperlinkcolor" val="tx"/>
                    </a:ext>
                  </a:extLst>
                </a:hlinkClick>
              </a:rPr>
              <a:t>www.vbo-feb.be</a:t>
            </a:r>
            <a:r>
              <a:rPr lang="fr-FR" sz="1200" u="none" dirty="0">
                <a:solidFill>
                  <a:schemeClr val="bg1"/>
                </a:solidFill>
              </a:rPr>
              <a:t> </a:t>
            </a:r>
            <a:r>
              <a:rPr lang="fr-FR" sz="1200" dirty="0">
                <a:solidFill>
                  <a:schemeClr val="bg1"/>
                </a:solidFill>
              </a:rPr>
              <a:t>– </a:t>
            </a:r>
            <a:endParaRPr lang="fr-FR" sz="1200" u="none" dirty="0">
              <a:solidFill>
                <a:schemeClr val="bg1"/>
              </a:solidFill>
            </a:endParaRPr>
          </a:p>
        </p:txBody>
      </p:sp>
      <p:sp>
        <p:nvSpPr>
          <p:cNvPr id="4" name="Espace réservé du texte 3">
            <a:extLst>
              <a:ext uri="{FF2B5EF4-FFF2-40B4-BE49-F238E27FC236}">
                <a16:creationId xmlns:a16="http://schemas.microsoft.com/office/drawing/2014/main" id="{C49E7A2E-21DC-854C-9464-6EA8B6FF4070}"/>
              </a:ext>
            </a:extLst>
          </p:cNvPr>
          <p:cNvSpPr>
            <a:spLocks noGrp="1"/>
          </p:cNvSpPr>
          <p:nvPr>
            <p:ph type="body" sz="quarter" idx="10" hasCustomPrompt="1"/>
          </p:nvPr>
        </p:nvSpPr>
        <p:spPr>
          <a:xfrm>
            <a:off x="4166529" y="4000584"/>
            <a:ext cx="3815959" cy="276999"/>
          </a:xfrm>
          <a:prstGeom prst="rect">
            <a:avLst/>
          </a:prstGeom>
        </p:spPr>
        <p:txBody>
          <a:bodyPr/>
          <a:lstStyle>
            <a:lvl1pPr marL="0" indent="0">
              <a:buNone/>
              <a:defRPr sz="1200">
                <a:solidFill>
                  <a:schemeClr val="bg1"/>
                </a:solidFill>
              </a:defRPr>
            </a:lvl1pPr>
          </a:lstStyle>
          <a:p>
            <a:pPr lvl="0"/>
            <a:r>
              <a:rPr lang="fr-FR" dirty="0" err="1"/>
              <a:t>youremailaddresshere@vbo-feb.be</a:t>
            </a:r>
            <a:endParaRPr lang="fr-FR" dirty="0"/>
          </a:p>
        </p:txBody>
      </p:sp>
    </p:spTree>
    <p:extLst>
      <p:ext uri="{BB962C8B-B14F-4D97-AF65-F5344CB8AC3E}">
        <p14:creationId xmlns:p14="http://schemas.microsoft.com/office/powerpoint/2010/main" val="271533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Chapter Title ">
    <p:spTree>
      <p:nvGrpSpPr>
        <p:cNvPr id="1" name=""/>
        <p:cNvGrpSpPr/>
        <p:nvPr/>
      </p:nvGrpSpPr>
      <p:grpSpPr>
        <a:xfrm>
          <a:off x="0" y="0"/>
          <a:ext cx="0" cy="0"/>
          <a:chOff x="0" y="0"/>
          <a:chExt cx="0" cy="0"/>
        </a:xfrm>
      </p:grpSpPr>
      <p:sp>
        <p:nvSpPr>
          <p:cNvPr id="4" name="Rectangle 3"/>
          <p:cNvSpPr/>
          <p:nvPr userDrawn="1"/>
        </p:nvSpPr>
        <p:spPr>
          <a:xfrm>
            <a:off x="0" y="0"/>
            <a:ext cx="3643026"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69C3C3"/>
              </a:solidFill>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59981" r="1"/>
          <a:stretch/>
        </p:blipFill>
        <p:spPr>
          <a:xfrm>
            <a:off x="-8084" y="0"/>
            <a:ext cx="3659194" cy="5143500"/>
          </a:xfrm>
          <a:prstGeom prst="rect">
            <a:avLst/>
          </a:prstGeom>
        </p:spPr>
      </p:pic>
      <p:sp>
        <p:nvSpPr>
          <p:cNvPr id="3" name="Subtitle 2"/>
          <p:cNvSpPr>
            <a:spLocks noGrp="1"/>
          </p:cNvSpPr>
          <p:nvPr>
            <p:ph type="subTitle" idx="1" hasCustomPrompt="1"/>
          </p:nvPr>
        </p:nvSpPr>
        <p:spPr>
          <a:xfrm>
            <a:off x="2466371" y="3257062"/>
            <a:ext cx="5448696" cy="1314450"/>
          </a:xfrm>
          <a:prstGeom prst="rect">
            <a:avLst/>
          </a:prstGeo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2" name="Title 1"/>
          <p:cNvSpPr>
            <a:spLocks noGrp="1"/>
          </p:cNvSpPr>
          <p:nvPr>
            <p:ph type="ctrTitle" hasCustomPrompt="1"/>
          </p:nvPr>
        </p:nvSpPr>
        <p:spPr>
          <a:xfrm>
            <a:off x="2466371" y="1875616"/>
            <a:ext cx="5992999" cy="1378579"/>
          </a:xfrm>
          <a:prstGeom prst="rect">
            <a:avLst/>
          </a:prstGeom>
        </p:spPr>
        <p:txBody>
          <a:bodyPr/>
          <a:lstStyle>
            <a:lvl1pPr algn="l">
              <a:defRPr sz="4000" b="1" cap="all" spc="300" baseline="0">
                <a:solidFill>
                  <a:schemeClr val="bg2"/>
                </a:solidFill>
              </a:defRPr>
            </a:lvl1pPr>
          </a:lstStyle>
          <a:p>
            <a:r>
              <a:rPr lang="en-US" dirty="0"/>
              <a:t>SUB-CHAPTER TITLE HERE IN TWO LINES</a:t>
            </a:r>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8" name="Image 7" descr="VBO-FEB_logotype_NL-FR_RGB.png">
            <a:extLst>
              <a:ext uri="{FF2B5EF4-FFF2-40B4-BE49-F238E27FC236}">
                <a16:creationId xmlns:a16="http://schemas.microsoft.com/office/drawing/2014/main" id="{F017E5FD-22D6-4047-A191-42B2B98056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111486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hapter Title 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69C3C3"/>
              </a:solidFill>
            </a:endParaRP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ubtitle 2"/>
          <p:cNvSpPr>
            <a:spLocks noGrp="1"/>
          </p:cNvSpPr>
          <p:nvPr>
            <p:ph type="subTitle" idx="1" hasCustomPrompt="1"/>
          </p:nvPr>
        </p:nvSpPr>
        <p:spPr>
          <a:xfrm>
            <a:off x="481934" y="1349603"/>
            <a:ext cx="5448696" cy="3280818"/>
          </a:xfrm>
          <a:prstGeom prst="rect">
            <a:avLst/>
          </a:prstGeom>
        </p:spPr>
        <p:txBody>
          <a:bodyPr/>
          <a:lstStyle>
            <a:lvl1pPr marL="0" indent="0" algn="l">
              <a:spcBef>
                <a:spcPts val="1800"/>
              </a:spcBef>
              <a:buNone/>
              <a:defRPr sz="2400" baseline="0">
                <a:solidFill>
                  <a:schemeClr val="tx1"/>
                </a:solidFill>
              </a:defRPr>
            </a:lvl1pPr>
            <a:lvl2pPr marL="360000" indent="-360000" algn="l">
              <a:lnSpc>
                <a:spcPct val="150000"/>
              </a:lnSpc>
              <a:spcBef>
                <a:spcPts val="0"/>
              </a:spcBef>
              <a:spcAft>
                <a:spcPts val="0"/>
              </a:spcAft>
              <a:buClr>
                <a:schemeClr val="tx1"/>
              </a:buClr>
              <a:buFont typeface="Lucida Grande"/>
              <a:buChar char="&gt;"/>
              <a:tabLst>
                <a:tab pos="3589338" algn="l"/>
              </a:tabLst>
              <a:defRPr sz="16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level 1</a:t>
            </a:r>
          </a:p>
          <a:p>
            <a:pPr lvl="1"/>
            <a:r>
              <a:rPr lang="en-US" dirty="0"/>
              <a:t>Title level 2	1</a:t>
            </a:r>
          </a:p>
          <a:p>
            <a:pPr lvl="1"/>
            <a:r>
              <a:rPr lang="en-US" dirty="0"/>
              <a:t>Title level 2	2</a:t>
            </a:r>
          </a:p>
          <a:p>
            <a:pPr lvl="1"/>
            <a:r>
              <a:rPr lang="en-US" dirty="0"/>
              <a:t>Title level 2	3</a:t>
            </a:r>
          </a:p>
          <a:p>
            <a:pPr lvl="0"/>
            <a:r>
              <a:rPr lang="en-US" dirty="0"/>
              <a:t>Title level 1</a:t>
            </a:r>
          </a:p>
          <a:p>
            <a:pPr lvl="1"/>
            <a:r>
              <a:rPr lang="en-US" dirty="0"/>
              <a:t>Title level 2	4</a:t>
            </a:r>
          </a:p>
          <a:p>
            <a:pPr lvl="1"/>
            <a:r>
              <a:rPr lang="en-US" dirty="0"/>
              <a:t>Title level 2	5</a:t>
            </a:r>
          </a:p>
          <a:p>
            <a:pPr lvl="1"/>
            <a:r>
              <a:rPr lang="en-US" dirty="0"/>
              <a:t>Title level 2	6</a:t>
            </a:r>
          </a:p>
          <a:p>
            <a:pPr lvl="0"/>
            <a:endParaRPr lang="en-US" dirty="0"/>
          </a:p>
          <a:p>
            <a:pPr lvl="1"/>
            <a:endParaRPr lang="en-US" dirty="0"/>
          </a:p>
          <a:p>
            <a:pPr lvl="1"/>
            <a:endParaRPr lang="en-US" dirty="0"/>
          </a:p>
        </p:txBody>
      </p:sp>
      <p:sp>
        <p:nvSpPr>
          <p:cNvPr id="9"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sp>
        <p:nvSpPr>
          <p:cNvPr id="8" name="Title 1"/>
          <p:cNvSpPr txBox="1">
            <a:spLocks/>
          </p:cNvSpPr>
          <p:nvPr userDrawn="1"/>
        </p:nvSpPr>
        <p:spPr>
          <a:xfrm>
            <a:off x="481933" y="463955"/>
            <a:ext cx="8166119" cy="607548"/>
          </a:xfrm>
          <a:prstGeom prst="rect">
            <a:avLst/>
          </a:prstGeom>
        </p:spPr>
        <p:txBody>
          <a:bodyPr/>
          <a:lstStyle>
            <a:lvl1pPr algn="l" defTabSz="457200" rtl="0" eaLnBrk="1" latinLnBrk="0" hangingPunct="1">
              <a:spcBef>
                <a:spcPct val="0"/>
              </a:spcBef>
              <a:buNone/>
              <a:defRPr sz="3200" b="1" kern="1200" spc="300" baseline="0">
                <a:solidFill>
                  <a:schemeClr val="bg2"/>
                </a:solidFill>
                <a:latin typeface="+mj-lt"/>
                <a:ea typeface="+mj-ea"/>
                <a:cs typeface="+mj-cs"/>
              </a:defRPr>
            </a:lvl1pPr>
          </a:lstStyle>
          <a:p>
            <a:r>
              <a:rPr lang="en-US" cap="all" baseline="0" dirty="0">
                <a:solidFill>
                  <a:schemeClr val="bg1"/>
                </a:solidFill>
              </a:rPr>
              <a:t>AGENDA</a:t>
            </a:r>
          </a:p>
        </p:txBody>
      </p:sp>
      <p:pic>
        <p:nvPicPr>
          <p:cNvPr id="11" name="Image 10" descr="VBO-FEB_logotype_NL-FR_RGB.png">
            <a:extLst>
              <a:ext uri="{FF2B5EF4-FFF2-40B4-BE49-F238E27FC236}">
                <a16:creationId xmlns:a16="http://schemas.microsoft.com/office/drawing/2014/main" id="{DE204F87-D836-E54E-9372-31A86DD97D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spTree>
    <p:extLst>
      <p:ext uri="{BB962C8B-B14F-4D97-AF65-F5344CB8AC3E}">
        <p14:creationId xmlns:p14="http://schemas.microsoft.com/office/powerpoint/2010/main" val="338338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12" name="Espace réservé du texte 11"/>
          <p:cNvSpPr>
            <a:spLocks noGrp="1"/>
          </p:cNvSpPr>
          <p:nvPr>
            <p:ph type="body" sz="quarter" idx="10" hasCustomPrompt="1"/>
          </p:nvPr>
        </p:nvSpPr>
        <p:spPr>
          <a:xfrm>
            <a:off x="481933" y="1408338"/>
            <a:ext cx="8166100"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a:lvl3pPr>
            <a:lvl4pPr marL="1080000" indent="-360000">
              <a:spcAft>
                <a:spcPts val="300"/>
              </a:spcAft>
              <a:buClr>
                <a:schemeClr val="bg2"/>
              </a:buClr>
              <a:buSzPct val="80000"/>
              <a:buFont typeface="Lucida Grande"/>
              <a:buChar char="&gt;"/>
              <a:defRPr sz="1800"/>
            </a:lvl4pPr>
            <a:lvl5pPr marL="1440000" indent="-360000">
              <a:spcBef>
                <a:spcPts val="300"/>
              </a:spcBef>
              <a:spcAft>
                <a:spcPts val="300"/>
              </a:spcAft>
              <a:buClr>
                <a:schemeClr val="bg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4" y="463955"/>
            <a:ext cx="7104070"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6" name="Image 5" descr="VBO-FEB_logotype_NL-FR_RGB.png">
            <a:extLst>
              <a:ext uri="{FF2B5EF4-FFF2-40B4-BE49-F238E27FC236}">
                <a16:creationId xmlns:a16="http://schemas.microsoft.com/office/drawing/2014/main" id="{3519E503-D6C7-1845-8B71-CE9F15589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4" name="Connecteur droit 3">
            <a:extLst>
              <a:ext uri="{FF2B5EF4-FFF2-40B4-BE49-F238E27FC236}">
                <a16:creationId xmlns:a16="http://schemas.microsoft.com/office/drawing/2014/main" id="{07EBE367-C5A2-9749-8EE4-E5520150D3E9}"/>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1" name="Image 10">
            <a:extLst>
              <a:ext uri="{FF2B5EF4-FFF2-40B4-BE49-F238E27FC236}">
                <a16:creationId xmlns:a16="http://schemas.microsoft.com/office/drawing/2014/main" id="{CAD22FF7-6F6D-2C4B-BDA5-99F291CA856D}"/>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421605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Text - alt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663C4DB-59E0-224B-B00C-C3A8B389C836}"/>
              </a:ext>
            </a:extLst>
          </p:cNvPr>
          <p:cNvPicPr>
            <a:picLocks noChangeAspect="1"/>
          </p:cNvPicPr>
          <p:nvPr userDrawn="1"/>
        </p:nvPicPr>
        <p:blipFill>
          <a:blip r:embed="rId2"/>
          <a:stretch>
            <a:fillRect/>
          </a:stretch>
        </p:blipFill>
        <p:spPr>
          <a:xfrm>
            <a:off x="-83667" y="110967"/>
            <a:ext cx="9144000" cy="5143500"/>
          </a:xfrm>
          <a:prstGeom prst="rect">
            <a:avLst/>
          </a:prstGeom>
        </p:spPr>
      </p:pic>
      <p:sp>
        <p:nvSpPr>
          <p:cNvPr id="12" name="Espace réservé du texte 11"/>
          <p:cNvSpPr>
            <a:spLocks noGrp="1"/>
          </p:cNvSpPr>
          <p:nvPr>
            <p:ph type="body" sz="quarter" idx="10" hasCustomPrompt="1"/>
          </p:nvPr>
        </p:nvSpPr>
        <p:spPr>
          <a:xfrm>
            <a:off x="481933" y="1408338"/>
            <a:ext cx="8166100"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a:lvl3pPr>
            <a:lvl4pPr marL="1080000" indent="-360000">
              <a:spcAft>
                <a:spcPts val="300"/>
              </a:spcAft>
              <a:buClr>
                <a:schemeClr val="bg2"/>
              </a:buClr>
              <a:buSzPct val="80000"/>
              <a:buFont typeface="Lucida Grande"/>
              <a:buChar char="&gt;"/>
              <a:defRPr sz="1800"/>
            </a:lvl4pPr>
            <a:lvl5pPr marL="1440000" indent="-360000">
              <a:spcBef>
                <a:spcPts val="300"/>
              </a:spcBef>
              <a:spcAft>
                <a:spcPts val="300"/>
              </a:spcAft>
              <a:buClr>
                <a:schemeClr val="bg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4" y="463955"/>
            <a:ext cx="7104070"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6" name="Image 5" descr="VBO-FEB_logotype_NL-FR_RGB.png">
            <a:extLst>
              <a:ext uri="{FF2B5EF4-FFF2-40B4-BE49-F238E27FC236}">
                <a16:creationId xmlns:a16="http://schemas.microsoft.com/office/drawing/2014/main" id="{3519E503-D6C7-1845-8B71-CE9F15589F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4" name="Connecteur droit 3">
            <a:extLst>
              <a:ext uri="{FF2B5EF4-FFF2-40B4-BE49-F238E27FC236}">
                <a16:creationId xmlns:a16="http://schemas.microsoft.com/office/drawing/2014/main" id="{07EBE367-C5A2-9749-8EE4-E5520150D3E9}"/>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20D0CE61-1375-9C4F-AB68-D08B9BA72532}"/>
              </a:ext>
            </a:extLst>
          </p:cNvPr>
          <p:cNvPicPr>
            <a:picLocks noChangeAspect="1"/>
          </p:cNvPicPr>
          <p:nvPr userDrawn="1"/>
        </p:nvPicPr>
        <p:blipFill>
          <a:blip r:embed="rId4"/>
          <a:stretch>
            <a:fillRect/>
          </a:stretch>
        </p:blipFill>
        <p:spPr>
          <a:xfrm>
            <a:off x="481930" y="4758466"/>
            <a:ext cx="1285714" cy="90000"/>
          </a:xfrm>
          <a:prstGeom prst="rect">
            <a:avLst/>
          </a:prstGeom>
        </p:spPr>
      </p:pic>
    </p:spTree>
    <p:extLst>
      <p:ext uri="{BB962C8B-B14F-4D97-AF65-F5344CB8AC3E}">
        <p14:creationId xmlns:p14="http://schemas.microsoft.com/office/powerpoint/2010/main" val="230997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 Text - alt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663C4DB-59E0-224B-B00C-C3A8B389C836}"/>
              </a:ext>
            </a:extLst>
          </p:cNvPr>
          <p:cNvPicPr>
            <a:picLocks noChangeAspect="1"/>
          </p:cNvPicPr>
          <p:nvPr userDrawn="1"/>
        </p:nvPicPr>
        <p:blipFill>
          <a:blip r:embed="rId2"/>
          <a:stretch>
            <a:fillRect/>
          </a:stretch>
        </p:blipFill>
        <p:spPr>
          <a:xfrm>
            <a:off x="-83667" y="110967"/>
            <a:ext cx="9144000" cy="5143500"/>
          </a:xfrm>
          <a:prstGeom prst="rect">
            <a:avLst/>
          </a:prstGeom>
        </p:spPr>
      </p:pic>
      <p:sp>
        <p:nvSpPr>
          <p:cNvPr id="12" name="Espace réservé du texte 11"/>
          <p:cNvSpPr>
            <a:spLocks noGrp="1"/>
          </p:cNvSpPr>
          <p:nvPr>
            <p:ph type="body" sz="quarter" idx="10" hasCustomPrompt="1"/>
          </p:nvPr>
        </p:nvSpPr>
        <p:spPr>
          <a:xfrm>
            <a:off x="481933" y="1408338"/>
            <a:ext cx="8166100"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a:lvl3pPr>
            <a:lvl4pPr marL="1080000" indent="-360000">
              <a:spcAft>
                <a:spcPts val="300"/>
              </a:spcAft>
              <a:buClr>
                <a:schemeClr val="bg2"/>
              </a:buClr>
              <a:buSzPct val="80000"/>
              <a:buFont typeface="Lucida Grande"/>
              <a:buChar char="&gt;"/>
              <a:defRPr sz="1800"/>
            </a:lvl4pPr>
            <a:lvl5pPr marL="1440000" indent="-360000">
              <a:spcBef>
                <a:spcPts val="300"/>
              </a:spcBef>
              <a:spcAft>
                <a:spcPts val="300"/>
              </a:spcAft>
              <a:buClr>
                <a:schemeClr val="bg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4" y="463955"/>
            <a:ext cx="7104070"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7"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6" name="Image 5" descr="VBO-FEB_logotype_NL-FR_RGB.png">
            <a:extLst>
              <a:ext uri="{FF2B5EF4-FFF2-40B4-BE49-F238E27FC236}">
                <a16:creationId xmlns:a16="http://schemas.microsoft.com/office/drawing/2014/main" id="{3519E503-D6C7-1845-8B71-CE9F15589F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pic>
        <p:nvPicPr>
          <p:cNvPr id="14" name="Image 13">
            <a:extLst>
              <a:ext uri="{FF2B5EF4-FFF2-40B4-BE49-F238E27FC236}">
                <a16:creationId xmlns:a16="http://schemas.microsoft.com/office/drawing/2014/main" id="{20D0CE61-1375-9C4F-AB68-D08B9BA72532}"/>
              </a:ext>
            </a:extLst>
          </p:cNvPr>
          <p:cNvPicPr>
            <a:picLocks noChangeAspect="1"/>
          </p:cNvPicPr>
          <p:nvPr userDrawn="1"/>
        </p:nvPicPr>
        <p:blipFill>
          <a:blip r:embed="rId4"/>
          <a:stretch>
            <a:fillRect/>
          </a:stretch>
        </p:blipFill>
        <p:spPr>
          <a:xfrm>
            <a:off x="481930" y="4758466"/>
            <a:ext cx="1285714" cy="90000"/>
          </a:xfrm>
          <a:prstGeom prst="rect">
            <a:avLst/>
          </a:prstGeom>
        </p:spPr>
      </p:pic>
    </p:spTree>
    <p:extLst>
      <p:ext uri="{BB962C8B-B14F-4D97-AF65-F5344CB8AC3E}">
        <p14:creationId xmlns:p14="http://schemas.microsoft.com/office/powerpoint/2010/main" val="26506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2 Columns">
    <p:spTree>
      <p:nvGrpSpPr>
        <p:cNvPr id="1" name=""/>
        <p:cNvGrpSpPr/>
        <p:nvPr/>
      </p:nvGrpSpPr>
      <p:grpSpPr>
        <a:xfrm>
          <a:off x="0" y="0"/>
          <a:ext cx="0" cy="0"/>
          <a:chOff x="0" y="0"/>
          <a:chExt cx="0" cy="0"/>
        </a:xfrm>
      </p:grpSpPr>
      <p:sp>
        <p:nvSpPr>
          <p:cNvPr id="12" name="Espace réservé du texte 11"/>
          <p:cNvSpPr>
            <a:spLocks noGrp="1"/>
          </p:cNvSpPr>
          <p:nvPr>
            <p:ph type="body" sz="quarter" idx="10" hasCustomPrompt="1"/>
          </p:nvPr>
        </p:nvSpPr>
        <p:spPr>
          <a:xfrm>
            <a:off x="481933"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a:lvl3pPr>
            <a:lvl4pPr marL="1080000" indent="-360000">
              <a:spcAft>
                <a:spcPts val="300"/>
              </a:spcAft>
              <a:buClr>
                <a:schemeClr val="bg2"/>
              </a:buClr>
              <a:buSzPct val="80000"/>
              <a:buFont typeface="Lucida Grande"/>
              <a:buChar char="&gt;"/>
              <a:defRPr sz="1800"/>
            </a:lvl4pPr>
            <a:lvl5pPr marL="1440000" indent="-360000">
              <a:spcBef>
                <a:spcPts val="300"/>
              </a:spcBef>
              <a:spcAft>
                <a:spcPts val="300"/>
              </a:spcAft>
              <a:buClr>
                <a:schemeClr val="bg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2" name="Title 1"/>
          <p:cNvSpPr>
            <a:spLocks noGrp="1"/>
          </p:cNvSpPr>
          <p:nvPr>
            <p:ph type="ctrTitle" hasCustomPrompt="1"/>
          </p:nvPr>
        </p:nvSpPr>
        <p:spPr>
          <a:xfrm>
            <a:off x="481933" y="463955"/>
            <a:ext cx="7104071" cy="607548"/>
          </a:xfrm>
          <a:prstGeom prst="rect">
            <a:avLst/>
          </a:prstGeom>
        </p:spPr>
        <p:txBody>
          <a:bodyPr/>
          <a:lstStyle>
            <a:lvl1pPr algn="l">
              <a:defRPr sz="3200" b="1" cap="all" spc="300" baseline="0">
                <a:solidFill>
                  <a:schemeClr val="bg2"/>
                </a:solidFill>
              </a:defRPr>
            </a:lvl1pPr>
          </a:lstStyle>
          <a:p>
            <a:r>
              <a:rPr lang="en-US" dirty="0"/>
              <a:t>SLIDE TITLE HERE </a:t>
            </a:r>
          </a:p>
        </p:txBody>
      </p:sp>
      <p:sp>
        <p:nvSpPr>
          <p:cNvPr id="7" name="Espace réservé du texte 11"/>
          <p:cNvSpPr>
            <a:spLocks noGrp="1"/>
          </p:cNvSpPr>
          <p:nvPr>
            <p:ph type="body" sz="quarter" idx="11" hasCustomPrompt="1"/>
          </p:nvPr>
        </p:nvSpPr>
        <p:spPr>
          <a:xfrm>
            <a:off x="4729448" y="1408338"/>
            <a:ext cx="3923515" cy="2922588"/>
          </a:xfrm>
          <a:prstGeom prst="rect">
            <a:avLst/>
          </a:prstGeom>
        </p:spPr>
        <p:txBody>
          <a:bodyPr vert="horz"/>
          <a:lstStyle>
            <a:lvl1pPr marL="0" indent="0">
              <a:spcBef>
                <a:spcPts val="300"/>
              </a:spcBef>
              <a:spcAft>
                <a:spcPts val="300"/>
              </a:spcAft>
              <a:buNone/>
              <a:defRPr sz="2400" baseline="0"/>
            </a:lvl1pPr>
            <a:lvl2pPr marL="360000" indent="-360000">
              <a:spcBef>
                <a:spcPts val="300"/>
              </a:spcBef>
              <a:spcAft>
                <a:spcPts val="300"/>
              </a:spcAft>
              <a:buClr>
                <a:schemeClr val="bg2"/>
              </a:buClr>
              <a:buSzPct val="80000"/>
              <a:buFont typeface="Lucida Grande"/>
              <a:buChar char="&gt;"/>
              <a:defRPr sz="2200" baseline="0"/>
            </a:lvl2pPr>
            <a:lvl3pPr marL="720000" indent="-360000">
              <a:spcBef>
                <a:spcPts val="300"/>
              </a:spcBef>
              <a:spcAft>
                <a:spcPts val="300"/>
              </a:spcAft>
              <a:buClr>
                <a:schemeClr val="bg2"/>
              </a:buClr>
              <a:buSzPct val="80000"/>
              <a:buFont typeface="Lucida Grande"/>
              <a:buChar char="&gt;"/>
              <a:defRPr sz="2000"/>
            </a:lvl3pPr>
            <a:lvl4pPr marL="1080000" indent="-360000">
              <a:spcAft>
                <a:spcPts val="300"/>
              </a:spcAft>
              <a:buClr>
                <a:schemeClr val="bg2"/>
              </a:buClr>
              <a:buSzPct val="80000"/>
              <a:buFont typeface="Lucida Grande"/>
              <a:buChar char="&gt;"/>
              <a:defRPr sz="1800"/>
            </a:lvl4pPr>
            <a:lvl5pPr marL="1440000" indent="-360000">
              <a:spcBef>
                <a:spcPts val="300"/>
              </a:spcBef>
              <a:spcAft>
                <a:spcPts val="300"/>
              </a:spcAft>
              <a:buClr>
                <a:schemeClr val="bg2"/>
              </a:buClr>
              <a:buSzPct val="80000"/>
              <a:buFont typeface="Lucida Grande"/>
              <a:buChar char="&gt;"/>
              <a:defRPr sz="1600"/>
            </a:lvl5pPr>
          </a:lstStyle>
          <a:p>
            <a:pPr lvl="0"/>
            <a:r>
              <a:rPr lang="fr-FR" dirty="0"/>
              <a:t>Body </a:t>
            </a:r>
            <a:r>
              <a:rPr lang="fr-FR" dirty="0" err="1"/>
              <a:t>text</a:t>
            </a:r>
            <a:endParaRPr lang="fr-FR" dirty="0"/>
          </a:p>
          <a:p>
            <a:pPr lvl="1"/>
            <a:r>
              <a:rPr lang="fr-FR" dirty="0" err="1"/>
              <a:t>Bulletpoints</a:t>
            </a:r>
            <a:r>
              <a:rPr lang="fr-FR" dirty="0"/>
              <a:t> </a:t>
            </a:r>
            <a:r>
              <a:rPr lang="fr-FR" dirty="0" err="1"/>
              <a:t>level</a:t>
            </a:r>
            <a:r>
              <a:rPr lang="fr-FR" dirty="0"/>
              <a:t> 1</a:t>
            </a:r>
          </a:p>
          <a:p>
            <a:pPr lvl="2"/>
            <a:r>
              <a:rPr lang="fr-FR" dirty="0" err="1"/>
              <a:t>Bulletpoints</a:t>
            </a:r>
            <a:r>
              <a:rPr lang="fr-FR" dirty="0"/>
              <a:t> </a:t>
            </a:r>
            <a:r>
              <a:rPr lang="fr-FR" dirty="0" err="1"/>
              <a:t>level</a:t>
            </a:r>
            <a:r>
              <a:rPr lang="fr-FR" dirty="0"/>
              <a:t> 2</a:t>
            </a:r>
          </a:p>
          <a:p>
            <a:pPr lvl="3"/>
            <a:r>
              <a:rPr lang="fr-FR" dirty="0" err="1"/>
              <a:t>Bulletpoints</a:t>
            </a:r>
            <a:r>
              <a:rPr lang="fr-FR" dirty="0"/>
              <a:t> </a:t>
            </a:r>
            <a:r>
              <a:rPr lang="fr-FR" dirty="0" err="1"/>
              <a:t>level</a:t>
            </a:r>
            <a:r>
              <a:rPr lang="fr-FR" dirty="0"/>
              <a:t> 3</a:t>
            </a:r>
          </a:p>
          <a:p>
            <a:pPr lvl="4"/>
            <a:r>
              <a:rPr lang="fr-FR" dirty="0" err="1"/>
              <a:t>Bulletpoints</a:t>
            </a:r>
            <a:r>
              <a:rPr lang="fr-FR" dirty="0"/>
              <a:t> </a:t>
            </a:r>
            <a:r>
              <a:rPr lang="fr-FR" dirty="0" err="1"/>
              <a:t>level</a:t>
            </a:r>
            <a:r>
              <a:rPr lang="fr-FR" dirty="0"/>
              <a:t> 4</a:t>
            </a:r>
          </a:p>
        </p:txBody>
      </p:sp>
      <p:sp>
        <p:nvSpPr>
          <p:cNvPr id="10" name="Espace réservé du numéro de diapositive 1"/>
          <p:cNvSpPr>
            <a:spLocks noGrp="1"/>
          </p:cNvSpPr>
          <p:nvPr>
            <p:ph type="sldNum" sz="quarter" idx="4"/>
          </p:nvPr>
        </p:nvSpPr>
        <p:spPr>
          <a:xfrm>
            <a:off x="6796367" y="4630421"/>
            <a:ext cx="2133600" cy="274637"/>
          </a:xfrm>
          <a:prstGeom prst="rect">
            <a:avLst/>
          </a:prstGeom>
        </p:spPr>
        <p:txBody>
          <a:bodyPr vert="horz" lIns="91440" tIns="45720" rIns="91440" bIns="45720" rtlCol="0" anchor="ctr"/>
          <a:lstStyle>
            <a:lvl1pPr algn="r">
              <a:defRPr sz="1200">
                <a:solidFill>
                  <a:schemeClr val="tx1"/>
                </a:solidFill>
              </a:defRPr>
            </a:lvl1pPr>
          </a:lstStyle>
          <a:p>
            <a:fld id="{9F486326-A7BF-8B4F-809D-A86929C60431}" type="slidenum">
              <a:rPr lang="fr-FR" smtClean="0"/>
              <a:pPr/>
              <a:t>‹nr.›</a:t>
            </a:fld>
            <a:endParaRPr lang="fr-FR" dirty="0"/>
          </a:p>
        </p:txBody>
      </p:sp>
      <p:pic>
        <p:nvPicPr>
          <p:cNvPr id="8" name="Image 7" descr="VBO-FEB_logotype_NL-FR_RGB.png">
            <a:extLst>
              <a:ext uri="{FF2B5EF4-FFF2-40B4-BE49-F238E27FC236}">
                <a16:creationId xmlns:a16="http://schemas.microsoft.com/office/drawing/2014/main" id="{19D43E6A-054C-C14C-A96C-970719E6E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6004" y="194635"/>
            <a:ext cx="1343963" cy="595098"/>
          </a:xfrm>
          <a:prstGeom prst="rect">
            <a:avLst/>
          </a:prstGeom>
        </p:spPr>
      </p:pic>
      <p:cxnSp>
        <p:nvCxnSpPr>
          <p:cNvPr id="11" name="Connecteur droit 10">
            <a:extLst>
              <a:ext uri="{FF2B5EF4-FFF2-40B4-BE49-F238E27FC236}">
                <a16:creationId xmlns:a16="http://schemas.microsoft.com/office/drawing/2014/main" id="{9E766646-BF78-FC43-87E5-5ADAFC13736F}"/>
              </a:ext>
            </a:extLst>
          </p:cNvPr>
          <p:cNvCxnSpPr>
            <a:cxnSpLocks/>
          </p:cNvCxnSpPr>
          <p:nvPr userDrawn="1"/>
        </p:nvCxnSpPr>
        <p:spPr>
          <a:xfrm>
            <a:off x="481933" y="1071503"/>
            <a:ext cx="8267835" cy="0"/>
          </a:xfrm>
          <a:prstGeom prst="line">
            <a:avLst/>
          </a:prstGeom>
          <a:ln w="12700">
            <a:gradFill>
              <a:gsLst>
                <a:gs pos="50000">
                  <a:schemeClr val="bg2"/>
                </a:gs>
                <a:gs pos="0">
                  <a:schemeClr val="tx1"/>
                </a:gs>
                <a:gs pos="100000">
                  <a:schemeClr val="tx2"/>
                </a:gs>
              </a:gsLst>
              <a:lin ang="0" scaled="0"/>
            </a:gradFill>
          </a:ln>
          <a:effectLst/>
        </p:spPr>
        <p:style>
          <a:lnRef idx="2">
            <a:schemeClr val="accent1"/>
          </a:lnRef>
          <a:fillRef idx="0">
            <a:schemeClr val="accent1"/>
          </a:fillRef>
          <a:effectRef idx="1">
            <a:schemeClr val="accent1"/>
          </a:effectRef>
          <a:fontRef idx="minor">
            <a:schemeClr val="tx1"/>
          </a:fontRef>
        </p:style>
      </p:cxnSp>
      <p:pic>
        <p:nvPicPr>
          <p:cNvPr id="13" name="Image 12">
            <a:extLst>
              <a:ext uri="{FF2B5EF4-FFF2-40B4-BE49-F238E27FC236}">
                <a16:creationId xmlns:a16="http://schemas.microsoft.com/office/drawing/2014/main" id="{4BC2B0A9-F70D-D449-960B-3AD9650556B2}"/>
              </a:ext>
            </a:extLst>
          </p:cNvPr>
          <p:cNvPicPr>
            <a:picLocks noChangeAspect="1"/>
          </p:cNvPicPr>
          <p:nvPr userDrawn="1"/>
        </p:nvPicPr>
        <p:blipFill>
          <a:blip r:embed="rId3"/>
          <a:stretch>
            <a:fillRect/>
          </a:stretch>
        </p:blipFill>
        <p:spPr>
          <a:xfrm>
            <a:off x="481933" y="4722739"/>
            <a:ext cx="1285711" cy="90000"/>
          </a:xfrm>
          <a:prstGeom prst="rect">
            <a:avLst/>
          </a:prstGeom>
        </p:spPr>
      </p:pic>
    </p:spTree>
    <p:extLst>
      <p:ext uri="{BB962C8B-B14F-4D97-AF65-F5344CB8AC3E}">
        <p14:creationId xmlns:p14="http://schemas.microsoft.com/office/powerpoint/2010/main" val="2810160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113761"/>
      </p:ext>
    </p:extLst>
  </p:cSld>
  <p:clrMap bg1="lt1" tx1="dk1" bg2="lt2" tx2="dk2" accent1="accent1" accent2="accent2" accent3="accent3" accent4="accent4" accent5="accent5" accent6="accent6" hlink="hlink" folHlink="folHlink"/>
  <p:sldLayoutIdLst>
    <p:sldLayoutId id="2147493471" r:id="rId1"/>
    <p:sldLayoutId id="2147493510" r:id="rId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495348"/>
      </p:ext>
    </p:extLst>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 id="2147493501" r:id="rId4"/>
    <p:sldLayoutId id="2147493511" r:id="rId5"/>
    <p:sldLayoutId id="2147493512" r:id="rId6"/>
    <p:sldLayoutId id="2147493502" r:id="rId7"/>
    <p:sldLayoutId id="2147493503" r:id="rId8"/>
    <p:sldLayoutId id="2147493504" r:id="rId9"/>
    <p:sldLayoutId id="2147493505" r:id="rId10"/>
    <p:sldLayoutId id="2147493506" r:id="rId11"/>
    <p:sldLayoutId id="2147493507" r:id="rId12"/>
    <p:sldLayoutId id="2147493508" r:id="rId13"/>
    <p:sldLayoutId id="2147493509" r:id="rId14"/>
    <p:sldLayoutId id="2147493513"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098618"/>
      </p:ext>
    </p:extLst>
  </p:cSld>
  <p:clrMap bg1="lt1" tx1="dk1" bg2="lt2" tx2="dk2" accent1="accent1" accent2="accent2" accent3="accent3" accent4="accent4" accent5="accent5" accent6="accent6" hlink="hlink" folHlink="folHlink"/>
  <p:sldLayoutIdLst>
    <p:sldLayoutId id="2147493477" r:id="rId1"/>
    <p:sldLayoutId id="2147493478" r:id="rId2"/>
    <p:sldLayoutId id="2147493492" r:id="rId3"/>
    <p:sldLayoutId id="2147493479" r:id="rId4"/>
    <p:sldLayoutId id="2147493480" r:id="rId5"/>
    <p:sldLayoutId id="2147493481" r:id="rId6"/>
    <p:sldLayoutId id="2147493482" r:id="rId7"/>
    <p:sldLayoutId id="2147493483" r:id="rId8"/>
    <p:sldLayoutId id="2147493484" r:id="rId9"/>
    <p:sldLayoutId id="2147493485" r:id="rId10"/>
    <p:sldLayoutId id="2147493486" r:id="rId11"/>
    <p:sldLayoutId id="2147493487" r:id="rId12"/>
    <p:sldLayoutId id="2147493514"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604694"/>
      </p:ext>
    </p:extLst>
  </p:cSld>
  <p:clrMap bg1="lt1" tx1="dk1" bg2="lt2" tx2="dk2" accent1="accent1" accent2="accent2" accent3="accent3" accent4="accent4" accent5="accent5" accent6="accent6" hlink="hlink" folHlink="folHlink"/>
  <p:sldLayoutIdLst>
    <p:sldLayoutId id="2147493476"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2DA41-998F-8647-9EDC-88C5BE8CD0C0}"/>
              </a:ext>
            </a:extLst>
          </p:cNvPr>
          <p:cNvSpPr>
            <a:spLocks noGrp="1"/>
          </p:cNvSpPr>
          <p:nvPr>
            <p:ph type="ctrTitle"/>
          </p:nvPr>
        </p:nvSpPr>
        <p:spPr/>
        <p:txBody>
          <a:bodyPr/>
          <a:lstStyle/>
          <a:p>
            <a:r>
              <a:rPr lang="en-GB" sz="2400" dirty="0"/>
              <a:t>Corporate sustainability Reporting</a:t>
            </a:r>
          </a:p>
        </p:txBody>
      </p:sp>
      <p:sp>
        <p:nvSpPr>
          <p:cNvPr id="3" name="Sous-titre 2">
            <a:extLst>
              <a:ext uri="{FF2B5EF4-FFF2-40B4-BE49-F238E27FC236}">
                <a16:creationId xmlns:a16="http://schemas.microsoft.com/office/drawing/2014/main" id="{235C6AC6-6BF5-8349-B9CE-A86FF787186D}"/>
              </a:ext>
            </a:extLst>
          </p:cNvPr>
          <p:cNvSpPr>
            <a:spLocks noGrp="1"/>
          </p:cNvSpPr>
          <p:nvPr>
            <p:ph type="subTitle" idx="1"/>
          </p:nvPr>
        </p:nvSpPr>
        <p:spPr/>
        <p:txBody>
          <a:bodyPr anchor="ctr">
            <a:normAutofit lnSpcReduction="10000"/>
          </a:bodyPr>
          <a:lstStyle/>
          <a:p>
            <a:r>
              <a:rPr lang="fr-FR" sz="2400" dirty="0"/>
              <a:t>Questions about the draft CSRD</a:t>
            </a:r>
          </a:p>
        </p:txBody>
      </p:sp>
      <p:sp>
        <p:nvSpPr>
          <p:cNvPr id="4" name="Espace réservé de la date 3">
            <a:extLst>
              <a:ext uri="{FF2B5EF4-FFF2-40B4-BE49-F238E27FC236}">
                <a16:creationId xmlns:a16="http://schemas.microsoft.com/office/drawing/2014/main" id="{7C04505E-DE4E-C84D-AABE-532F70897B17}"/>
              </a:ext>
            </a:extLst>
          </p:cNvPr>
          <p:cNvSpPr>
            <a:spLocks noGrp="1"/>
          </p:cNvSpPr>
          <p:nvPr>
            <p:ph type="dt" sz="half" idx="10"/>
          </p:nvPr>
        </p:nvSpPr>
        <p:spPr/>
        <p:txBody>
          <a:bodyPr/>
          <a:lstStyle/>
          <a:p>
            <a:r>
              <a:rPr lang="fr-BE" dirty="0"/>
              <a:t>17/06/2021</a:t>
            </a:r>
            <a:endParaRPr lang="en-US" dirty="0"/>
          </a:p>
        </p:txBody>
      </p:sp>
      <p:sp>
        <p:nvSpPr>
          <p:cNvPr id="5" name="Espace réservé du texte 4">
            <a:extLst>
              <a:ext uri="{FF2B5EF4-FFF2-40B4-BE49-F238E27FC236}">
                <a16:creationId xmlns:a16="http://schemas.microsoft.com/office/drawing/2014/main" id="{B7142418-60AF-4B49-99A1-45C2044CEAEF}"/>
              </a:ext>
            </a:extLst>
          </p:cNvPr>
          <p:cNvSpPr>
            <a:spLocks noGrp="1"/>
          </p:cNvSpPr>
          <p:nvPr>
            <p:ph type="body" sz="quarter" idx="11"/>
          </p:nvPr>
        </p:nvSpPr>
        <p:spPr/>
        <p:txBody>
          <a:bodyPr/>
          <a:lstStyle/>
          <a:p>
            <a:r>
              <a:rPr lang="fr-FR" dirty="0"/>
              <a:t>Webinar CFDD 17 </a:t>
            </a:r>
            <a:r>
              <a:rPr lang="fr-FR" dirty="0" err="1"/>
              <a:t>June</a:t>
            </a:r>
            <a:r>
              <a:rPr lang="fr-FR" dirty="0"/>
              <a:t> 2021</a:t>
            </a:r>
          </a:p>
          <a:p>
            <a:r>
              <a:rPr lang="fr-FR" dirty="0"/>
              <a:t>Philippe Lambrecht</a:t>
            </a:r>
          </a:p>
          <a:p>
            <a:r>
              <a:rPr lang="en-GB" dirty="0"/>
              <a:t>Secretary General, Member of the Board</a:t>
            </a:r>
          </a:p>
        </p:txBody>
      </p:sp>
    </p:spTree>
    <p:extLst>
      <p:ext uri="{BB962C8B-B14F-4D97-AF65-F5344CB8AC3E}">
        <p14:creationId xmlns:p14="http://schemas.microsoft.com/office/powerpoint/2010/main" val="133281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AD705C1-9327-EB4F-A5E6-66150DDE30EE}"/>
              </a:ext>
            </a:extLst>
          </p:cNvPr>
          <p:cNvSpPr>
            <a:spLocks noGrp="1"/>
          </p:cNvSpPr>
          <p:nvPr>
            <p:ph type="subTitle" idx="1"/>
          </p:nvPr>
        </p:nvSpPr>
        <p:spPr>
          <a:xfrm>
            <a:off x="389335" y="1644756"/>
            <a:ext cx="5814695" cy="3187673"/>
          </a:xfrm>
        </p:spPr>
        <p:txBody>
          <a:bodyPr/>
          <a:lstStyle/>
          <a:p>
            <a:pPr marL="457200" indent="-457200">
              <a:buFont typeface="+mj-lt"/>
              <a:buAutoNum type="arabicPeriod"/>
            </a:pPr>
            <a:r>
              <a:rPr lang="fr-FR" dirty="0">
                <a:solidFill>
                  <a:schemeClr val="bg1"/>
                </a:solidFill>
              </a:rPr>
              <a:t>Challenge of draft CSRD</a:t>
            </a:r>
          </a:p>
          <a:p>
            <a:pPr marL="457200" indent="-457200">
              <a:buFont typeface="+mj-lt"/>
              <a:buAutoNum type="arabicPeriod"/>
            </a:pPr>
            <a:r>
              <a:rPr lang="fr-FR" dirty="0">
                <a:solidFill>
                  <a:schemeClr val="bg1"/>
                </a:solidFill>
              </a:rPr>
              <a:t>Questions about draft CSRD</a:t>
            </a:r>
            <a:br>
              <a:rPr lang="fr-FR" dirty="0">
                <a:solidFill>
                  <a:schemeClr val="bg1"/>
                </a:solidFill>
              </a:rPr>
            </a:br>
            <a:r>
              <a:rPr lang="fr-FR" sz="2000" dirty="0">
                <a:solidFill>
                  <a:schemeClr val="bg1"/>
                </a:solidFill>
              </a:rPr>
              <a:t>(This </a:t>
            </a:r>
            <a:r>
              <a:rPr lang="fr-FR" sz="2000" dirty="0" err="1">
                <a:solidFill>
                  <a:schemeClr val="bg1"/>
                </a:solidFill>
              </a:rPr>
              <a:t>presentation</a:t>
            </a:r>
            <a:r>
              <a:rPr lang="fr-FR" sz="2000" dirty="0">
                <a:solidFill>
                  <a:schemeClr val="bg1"/>
                </a:solidFill>
              </a:rPr>
              <a:t> adresses </a:t>
            </a:r>
            <a:r>
              <a:rPr lang="fr-FR" sz="2000" dirty="0" err="1">
                <a:solidFill>
                  <a:schemeClr val="bg1"/>
                </a:solidFill>
              </a:rPr>
              <a:t>only</a:t>
            </a:r>
            <a:r>
              <a:rPr lang="fr-FR" sz="2000" dirty="0">
                <a:solidFill>
                  <a:schemeClr val="bg1"/>
                </a:solidFill>
              </a:rPr>
              <a:t> changes to the </a:t>
            </a:r>
            <a:r>
              <a:rPr lang="fr-FR" sz="2000" dirty="0" err="1">
                <a:solidFill>
                  <a:schemeClr val="bg1"/>
                </a:solidFill>
              </a:rPr>
              <a:t>Accounting</a:t>
            </a:r>
            <a:r>
              <a:rPr lang="fr-FR" sz="2000" dirty="0">
                <a:solidFill>
                  <a:schemeClr val="bg1"/>
                </a:solidFill>
              </a:rPr>
              <a:t> directive, but </a:t>
            </a:r>
            <a:r>
              <a:rPr lang="fr-FR" sz="2000" dirty="0" err="1">
                <a:solidFill>
                  <a:schemeClr val="bg1"/>
                </a:solidFill>
              </a:rPr>
              <a:t>there</a:t>
            </a:r>
            <a:r>
              <a:rPr lang="fr-FR" sz="2000" dirty="0">
                <a:solidFill>
                  <a:schemeClr val="bg1"/>
                </a:solidFill>
              </a:rPr>
              <a:t> are </a:t>
            </a:r>
            <a:r>
              <a:rPr lang="fr-FR" sz="2000" dirty="0" err="1">
                <a:solidFill>
                  <a:schemeClr val="bg1"/>
                </a:solidFill>
              </a:rPr>
              <a:t>also</a:t>
            </a:r>
            <a:r>
              <a:rPr lang="fr-FR" sz="2000" dirty="0">
                <a:solidFill>
                  <a:schemeClr val="bg1"/>
                </a:solidFill>
              </a:rPr>
              <a:t> changes to the </a:t>
            </a:r>
            <a:r>
              <a:rPr lang="fr-FR" sz="2000" dirty="0" err="1">
                <a:solidFill>
                  <a:schemeClr val="bg1"/>
                </a:solidFill>
              </a:rPr>
              <a:t>Transparency</a:t>
            </a:r>
            <a:r>
              <a:rPr lang="fr-FR" sz="2000" dirty="0">
                <a:solidFill>
                  <a:schemeClr val="bg1"/>
                </a:solidFill>
              </a:rPr>
              <a:t> directive, the Audit directive and the Audit </a:t>
            </a:r>
            <a:r>
              <a:rPr lang="fr-FR" sz="2000" dirty="0" err="1">
                <a:solidFill>
                  <a:schemeClr val="bg1"/>
                </a:solidFill>
              </a:rPr>
              <a:t>regulation</a:t>
            </a:r>
            <a:r>
              <a:rPr lang="fr-FR" sz="2000" dirty="0">
                <a:solidFill>
                  <a:schemeClr val="bg1"/>
                </a:solidFill>
              </a:rPr>
              <a:t>)</a:t>
            </a:r>
          </a:p>
          <a:p>
            <a:endParaRPr lang="fr-FR" dirty="0"/>
          </a:p>
          <a:p>
            <a:pPr marL="457200" indent="-457200">
              <a:buFont typeface="+mj-lt"/>
              <a:buAutoNum type="arabicPeriod"/>
            </a:pPr>
            <a:endParaRPr lang="en-GB" dirty="0"/>
          </a:p>
        </p:txBody>
      </p:sp>
      <p:sp>
        <p:nvSpPr>
          <p:cNvPr id="3" name="Espace réservé du numéro de diapositive 2">
            <a:extLst>
              <a:ext uri="{FF2B5EF4-FFF2-40B4-BE49-F238E27FC236}">
                <a16:creationId xmlns:a16="http://schemas.microsoft.com/office/drawing/2014/main" id="{0322C6A3-9E52-444A-B813-5888FD96E696}"/>
              </a:ext>
            </a:extLst>
          </p:cNvPr>
          <p:cNvSpPr>
            <a:spLocks noGrp="1"/>
          </p:cNvSpPr>
          <p:nvPr>
            <p:ph type="sldNum" sz="quarter" idx="4"/>
          </p:nvPr>
        </p:nvSpPr>
        <p:spPr/>
        <p:txBody>
          <a:bodyPr/>
          <a:lstStyle/>
          <a:p>
            <a:fld id="{9F486326-A7BF-8B4F-809D-A86929C60431}" type="slidenum">
              <a:rPr lang="fr-FR" smtClean="0"/>
              <a:pPr/>
              <a:t>2</a:t>
            </a:fld>
            <a:endParaRPr lang="fr-FR" dirty="0"/>
          </a:p>
        </p:txBody>
      </p:sp>
    </p:spTree>
    <p:extLst>
      <p:ext uri="{BB962C8B-B14F-4D97-AF65-F5344CB8AC3E}">
        <p14:creationId xmlns:p14="http://schemas.microsoft.com/office/powerpoint/2010/main" val="110396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ADC8FD91-D8D9-0B4F-8F4D-48EB6A1F2D6E}"/>
              </a:ext>
            </a:extLst>
          </p:cNvPr>
          <p:cNvSpPr>
            <a:spLocks noGrp="1"/>
          </p:cNvSpPr>
          <p:nvPr>
            <p:ph type="body" sz="quarter" idx="10"/>
          </p:nvPr>
        </p:nvSpPr>
        <p:spPr>
          <a:xfrm>
            <a:off x="281940" y="1238492"/>
            <a:ext cx="8373110" cy="3223550"/>
          </a:xfrm>
        </p:spPr>
        <p:txBody>
          <a:bodyPr/>
          <a:lstStyle/>
          <a:p>
            <a:pPr marL="342900" indent="-342900">
              <a:buFont typeface="Arial" panose="020B0604020202020204" pitchFamily="34" charset="0"/>
              <a:buChar char="•"/>
            </a:pPr>
            <a:r>
              <a:rPr lang="en-GB" sz="2000" dirty="0"/>
              <a:t>Society at large is facing unprecedented Environmental, Social and Governance risks and expects Business to be more ethical, sustainable and transparent. The challenge is however not only limited to Business. States, consumers, citizens are also challenged</a:t>
            </a:r>
          </a:p>
          <a:p>
            <a:pPr marL="342900" indent="-342900">
              <a:buFont typeface="Arial" panose="020B0604020202020204" pitchFamily="34" charset="0"/>
              <a:buChar char="•"/>
            </a:pPr>
            <a:r>
              <a:rPr lang="en-GB" sz="2000" dirty="0"/>
              <a:t>Europe is one of the most regulated region in the world. Layers upon layers of Capital Markets Action Plans brought additional costs, complexity and regulatory fatigue</a:t>
            </a:r>
          </a:p>
          <a:p>
            <a:pPr marL="342900" indent="-342900">
              <a:buFont typeface="Arial" panose="020B0604020202020204" pitchFamily="34" charset="0"/>
              <a:buChar char="•"/>
            </a:pPr>
            <a:r>
              <a:rPr lang="en-GB" sz="2000" dirty="0"/>
              <a:t>Concerns regarding delisting: in EU28, 31 December 2014,13 225 companies 31 December 2020, 11 025 companies on on main regulated markets and alternative exchange-regulated markets</a:t>
            </a:r>
            <a:br>
              <a:rPr lang="fr-BE" dirty="0"/>
            </a:br>
            <a:endParaRPr lang="fr-BE" dirty="0"/>
          </a:p>
          <a:p>
            <a:br>
              <a:rPr lang="fr-BE" dirty="0"/>
            </a:br>
            <a:endParaRPr lang="fr-BE" dirty="0"/>
          </a:p>
          <a:p>
            <a:r>
              <a:rPr lang="fr-BE" dirty="0"/>
              <a:t> 1) CSRD doit être examinée ensemble avec Taxonomie et </a:t>
            </a:r>
            <a:r>
              <a:rPr lang="fr-BE" dirty="0" err="1"/>
              <a:t>Sustainable</a:t>
            </a:r>
            <a:r>
              <a:rPr lang="fr-BE" dirty="0"/>
              <a:t> </a:t>
            </a:r>
            <a:r>
              <a:rPr lang="fr-BE" dirty="0" err="1"/>
              <a:t>corporate</a:t>
            </a:r>
            <a:r>
              <a:rPr lang="fr-BE" dirty="0"/>
              <a:t> </a:t>
            </a:r>
            <a:r>
              <a:rPr lang="fr-BE" dirty="0" err="1"/>
              <a:t>governance</a:t>
            </a:r>
            <a:r>
              <a:rPr lang="fr-BE" dirty="0"/>
              <a:t> et due diligence</a:t>
            </a:r>
          </a:p>
          <a:p>
            <a:r>
              <a:rPr lang="fr-BE" dirty="0"/>
              <a:t>2) Alignement sur les objectifs, mais inquiétudes sur les moyens</a:t>
            </a:r>
          </a:p>
          <a:p>
            <a:r>
              <a:rPr lang="fr-BE" dirty="0"/>
              <a:t>3) La proposition CSRD:</a:t>
            </a:r>
          </a:p>
          <a:p>
            <a:r>
              <a:rPr lang="fr-BE" dirty="0"/>
              <a:t>Champ d'application fort large</a:t>
            </a:r>
          </a:p>
          <a:p>
            <a:r>
              <a:rPr lang="fr-BE" dirty="0"/>
              <a:t>Phénomène de </a:t>
            </a:r>
            <a:r>
              <a:rPr lang="fr-BE" dirty="0" err="1"/>
              <a:t>delisting</a:t>
            </a:r>
            <a:endParaRPr lang="fr-BE" dirty="0"/>
          </a:p>
          <a:p>
            <a:r>
              <a:rPr lang="fr-BE" dirty="0" err="1"/>
              <a:t>Srandard</a:t>
            </a:r>
            <a:r>
              <a:rPr lang="fr-BE" dirty="0"/>
              <a:t> de reporting non encore défini (Travaux </a:t>
            </a:r>
            <a:r>
              <a:rPr lang="fr-BE" dirty="0" err="1"/>
              <a:t>Efrag</a:t>
            </a:r>
            <a:r>
              <a:rPr lang="fr-BE" dirty="0"/>
              <a:t>)</a:t>
            </a:r>
          </a:p>
          <a:p>
            <a:r>
              <a:rPr lang="fr-BE" dirty="0"/>
              <a:t>Praticabilité et coût du reporting</a:t>
            </a:r>
          </a:p>
          <a:p>
            <a:r>
              <a:rPr lang="fr-BE" dirty="0"/>
              <a:t>Quid entreprises non EU?</a:t>
            </a:r>
          </a:p>
          <a:p>
            <a:r>
              <a:rPr lang="fr-BE" dirty="0"/>
              <a:t>Financement de la transition</a:t>
            </a:r>
          </a:p>
          <a:p>
            <a:endParaRPr lang="fr-FR" dirty="0"/>
          </a:p>
        </p:txBody>
      </p:sp>
      <p:sp>
        <p:nvSpPr>
          <p:cNvPr id="6" name="Titre 5">
            <a:extLst>
              <a:ext uri="{FF2B5EF4-FFF2-40B4-BE49-F238E27FC236}">
                <a16:creationId xmlns:a16="http://schemas.microsoft.com/office/drawing/2014/main" id="{9E65917C-360E-C24E-A348-DECEA14AE6E9}"/>
              </a:ext>
            </a:extLst>
          </p:cNvPr>
          <p:cNvSpPr>
            <a:spLocks noGrp="1"/>
          </p:cNvSpPr>
          <p:nvPr>
            <p:ph type="ctrTitle"/>
          </p:nvPr>
        </p:nvSpPr>
        <p:spPr/>
        <p:txBody>
          <a:bodyPr/>
          <a:lstStyle/>
          <a:p>
            <a:pPr marL="571500" indent="-571500">
              <a:buFont typeface="+mj-lt"/>
              <a:buAutoNum type="romanUcPeriod"/>
            </a:pPr>
            <a:r>
              <a:rPr lang="fr-FR" dirty="0"/>
              <a:t>Challenge</a:t>
            </a:r>
          </a:p>
        </p:txBody>
      </p:sp>
      <p:sp>
        <p:nvSpPr>
          <p:cNvPr id="5" name="Espace réservé du numéro de diapositive 4">
            <a:extLst>
              <a:ext uri="{FF2B5EF4-FFF2-40B4-BE49-F238E27FC236}">
                <a16:creationId xmlns:a16="http://schemas.microsoft.com/office/drawing/2014/main" id="{FF986CA5-D65D-CE4D-B20D-FB316BA30EAD}"/>
              </a:ext>
            </a:extLst>
          </p:cNvPr>
          <p:cNvSpPr>
            <a:spLocks noGrp="1"/>
          </p:cNvSpPr>
          <p:nvPr>
            <p:ph type="sldNum" sz="quarter" idx="4"/>
          </p:nvPr>
        </p:nvSpPr>
        <p:spPr/>
        <p:txBody>
          <a:bodyPr/>
          <a:lstStyle/>
          <a:p>
            <a:fld id="{9F486326-A7BF-8B4F-809D-A86929C60431}" type="slidenum">
              <a:rPr lang="fr-FR" smtClean="0"/>
              <a:pPr/>
              <a:t>3</a:t>
            </a:fld>
            <a:endParaRPr lang="fr-FR" dirty="0"/>
          </a:p>
        </p:txBody>
      </p:sp>
    </p:spTree>
    <p:extLst>
      <p:ext uri="{BB962C8B-B14F-4D97-AF65-F5344CB8AC3E}">
        <p14:creationId xmlns:p14="http://schemas.microsoft.com/office/powerpoint/2010/main" val="344945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192B20-2732-FE46-85E3-F8FCDE11F1CF}"/>
              </a:ext>
            </a:extLst>
          </p:cNvPr>
          <p:cNvSpPr>
            <a:spLocks noGrp="1"/>
          </p:cNvSpPr>
          <p:nvPr>
            <p:ph type="body" sz="quarter" idx="10"/>
          </p:nvPr>
        </p:nvSpPr>
        <p:spPr/>
        <p:txBody>
          <a:bodyPr/>
          <a:lstStyle/>
          <a:p>
            <a:pPr marL="457200" indent="-457200">
              <a:buFont typeface="+mj-lt"/>
              <a:buAutoNum type="arabicPeriod"/>
            </a:pPr>
            <a:r>
              <a:rPr lang="en-GB" dirty="0"/>
              <a:t>Overall costs</a:t>
            </a:r>
          </a:p>
          <a:p>
            <a:pPr marL="457200" indent="-457200">
              <a:buFont typeface="+mj-lt"/>
              <a:buAutoNum type="arabicPeriod"/>
            </a:pPr>
            <a:r>
              <a:rPr lang="en-GB" dirty="0"/>
              <a:t>Extension of scope</a:t>
            </a:r>
          </a:p>
          <a:p>
            <a:pPr marL="457200" indent="-457200">
              <a:buFont typeface="+mj-lt"/>
              <a:buAutoNum type="arabicPeriod"/>
            </a:pPr>
            <a:r>
              <a:rPr lang="en-GB" dirty="0"/>
              <a:t>More reporting and less flexibility</a:t>
            </a:r>
          </a:p>
          <a:p>
            <a:pPr marL="457200" indent="-457200">
              <a:buFont typeface="+mj-lt"/>
              <a:buAutoNum type="arabicPeriod"/>
            </a:pPr>
            <a:r>
              <a:rPr lang="en-GB" dirty="0"/>
              <a:t>Single electronic reporting format</a:t>
            </a:r>
          </a:p>
          <a:p>
            <a:pPr marL="342900" indent="-342900">
              <a:buFont typeface="Arial" panose="020B0604020202020204" pitchFamily="34" charset="0"/>
              <a:buChar char="•"/>
            </a:pPr>
            <a:endParaRPr lang="fr-FR" dirty="0"/>
          </a:p>
        </p:txBody>
      </p:sp>
      <p:sp>
        <p:nvSpPr>
          <p:cNvPr id="3" name="Titre 2">
            <a:extLst>
              <a:ext uri="{FF2B5EF4-FFF2-40B4-BE49-F238E27FC236}">
                <a16:creationId xmlns:a16="http://schemas.microsoft.com/office/drawing/2014/main" id="{EFD4DCF9-AFF4-244E-ABB8-6D210CACBF0A}"/>
              </a:ext>
            </a:extLst>
          </p:cNvPr>
          <p:cNvSpPr>
            <a:spLocks noGrp="1"/>
          </p:cNvSpPr>
          <p:nvPr>
            <p:ph type="ctrTitle"/>
          </p:nvPr>
        </p:nvSpPr>
        <p:spPr/>
        <p:txBody>
          <a:bodyPr/>
          <a:lstStyle/>
          <a:p>
            <a:r>
              <a:rPr lang="fr-FR" dirty="0"/>
              <a:t>II. </a:t>
            </a:r>
            <a:r>
              <a:rPr lang="en-GB" dirty="0"/>
              <a:t>questions</a:t>
            </a:r>
          </a:p>
        </p:txBody>
      </p:sp>
      <p:sp>
        <p:nvSpPr>
          <p:cNvPr id="4" name="Espace réservé du numéro de diapositive 3">
            <a:extLst>
              <a:ext uri="{FF2B5EF4-FFF2-40B4-BE49-F238E27FC236}">
                <a16:creationId xmlns:a16="http://schemas.microsoft.com/office/drawing/2014/main" id="{E210F6A6-E256-824C-8D04-30471729A65C}"/>
              </a:ext>
            </a:extLst>
          </p:cNvPr>
          <p:cNvSpPr>
            <a:spLocks noGrp="1"/>
          </p:cNvSpPr>
          <p:nvPr>
            <p:ph type="sldNum" sz="quarter" idx="4"/>
          </p:nvPr>
        </p:nvSpPr>
        <p:spPr/>
        <p:txBody>
          <a:bodyPr/>
          <a:lstStyle/>
          <a:p>
            <a:fld id="{9F486326-A7BF-8B4F-809D-A86929C60431}" type="slidenum">
              <a:rPr lang="fr-FR" smtClean="0"/>
              <a:pPr/>
              <a:t>4</a:t>
            </a:fld>
            <a:endParaRPr lang="fr-FR" dirty="0"/>
          </a:p>
        </p:txBody>
      </p:sp>
    </p:spTree>
    <p:extLst>
      <p:ext uri="{BB962C8B-B14F-4D97-AF65-F5344CB8AC3E}">
        <p14:creationId xmlns:p14="http://schemas.microsoft.com/office/powerpoint/2010/main" val="64630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E565DB-6400-F54D-9402-D8C14AAD6894}"/>
              </a:ext>
            </a:extLst>
          </p:cNvPr>
          <p:cNvSpPr>
            <a:spLocks noGrp="1"/>
          </p:cNvSpPr>
          <p:nvPr>
            <p:ph type="body" sz="quarter" idx="10"/>
          </p:nvPr>
        </p:nvSpPr>
        <p:spPr/>
        <p:txBody>
          <a:bodyPr/>
          <a:lstStyle/>
          <a:p>
            <a:pPr marL="342900" indent="-342900">
              <a:buFont typeface="Arial" panose="020B0604020202020204" pitchFamily="34" charset="0"/>
              <a:buChar char="•"/>
            </a:pPr>
            <a:r>
              <a:rPr lang="en-GB" dirty="0"/>
              <a:t>According to Commission: € 1,2 million in one-off costs and € 3,6 million in annual recurring costs</a:t>
            </a:r>
          </a:p>
          <a:p>
            <a:pPr marL="342900" indent="-342900">
              <a:buFont typeface="Arial" panose="020B0604020202020204" pitchFamily="34" charset="0"/>
              <a:buChar char="•"/>
            </a:pPr>
            <a:r>
              <a:rPr lang="en-GB" dirty="0"/>
              <a:t>According to a recent study by CEPS, this is much higher than the current recurring </a:t>
            </a:r>
            <a:r>
              <a:rPr lang="en-GB" dirty="0" err="1"/>
              <a:t>administative</a:t>
            </a:r>
            <a:r>
              <a:rPr lang="en-GB" dirty="0"/>
              <a:t> costs for providing non financial statements under NFRD (average € 82.000 per year)</a:t>
            </a:r>
          </a:p>
          <a:p>
            <a:r>
              <a:rPr lang="en-GB" dirty="0">
                <a:solidFill>
                  <a:schemeClr val="accent3"/>
                </a:solidFill>
              </a:rPr>
              <a:t>Question: </a:t>
            </a:r>
            <a:r>
              <a:rPr lang="en-GB" dirty="0"/>
              <a:t>is CSRD worth the cost?</a:t>
            </a:r>
          </a:p>
        </p:txBody>
      </p:sp>
      <p:sp>
        <p:nvSpPr>
          <p:cNvPr id="3" name="Titre 2">
            <a:extLst>
              <a:ext uri="{FF2B5EF4-FFF2-40B4-BE49-F238E27FC236}">
                <a16:creationId xmlns:a16="http://schemas.microsoft.com/office/drawing/2014/main" id="{2F4F148D-9771-4543-9F2D-A47DE8DA9E23}"/>
              </a:ext>
            </a:extLst>
          </p:cNvPr>
          <p:cNvSpPr>
            <a:spLocks noGrp="1"/>
          </p:cNvSpPr>
          <p:nvPr>
            <p:ph type="ctrTitle"/>
          </p:nvPr>
        </p:nvSpPr>
        <p:spPr/>
        <p:txBody>
          <a:bodyPr/>
          <a:lstStyle/>
          <a:p>
            <a:pPr marL="514350" indent="-514350">
              <a:buFont typeface="+mj-lt"/>
              <a:buAutoNum type="arabicPeriod"/>
            </a:pPr>
            <a:r>
              <a:rPr lang="fr-FR" sz="2400" dirty="0" err="1">
                <a:solidFill>
                  <a:schemeClr val="accent3"/>
                </a:solidFill>
              </a:rPr>
              <a:t>Overall</a:t>
            </a:r>
            <a:r>
              <a:rPr lang="fr-FR" sz="2400" dirty="0">
                <a:solidFill>
                  <a:schemeClr val="accent3"/>
                </a:solidFill>
              </a:rPr>
              <a:t> </a:t>
            </a:r>
            <a:r>
              <a:rPr lang="fr-FR" sz="2400" dirty="0" err="1">
                <a:solidFill>
                  <a:schemeClr val="accent3"/>
                </a:solidFill>
              </a:rPr>
              <a:t>costs</a:t>
            </a:r>
            <a:endParaRPr lang="fr-FR" sz="2400" dirty="0">
              <a:solidFill>
                <a:schemeClr val="accent3"/>
              </a:solidFill>
            </a:endParaRPr>
          </a:p>
        </p:txBody>
      </p:sp>
      <p:sp>
        <p:nvSpPr>
          <p:cNvPr id="4" name="Espace réservé du numéro de diapositive 3">
            <a:extLst>
              <a:ext uri="{FF2B5EF4-FFF2-40B4-BE49-F238E27FC236}">
                <a16:creationId xmlns:a16="http://schemas.microsoft.com/office/drawing/2014/main" id="{77083028-B51D-8444-A1FA-26C54705B227}"/>
              </a:ext>
            </a:extLst>
          </p:cNvPr>
          <p:cNvSpPr>
            <a:spLocks noGrp="1"/>
          </p:cNvSpPr>
          <p:nvPr>
            <p:ph type="sldNum" sz="quarter" idx="4"/>
          </p:nvPr>
        </p:nvSpPr>
        <p:spPr/>
        <p:txBody>
          <a:bodyPr/>
          <a:lstStyle/>
          <a:p>
            <a:fld id="{9F486326-A7BF-8B4F-809D-A86929C60431}" type="slidenum">
              <a:rPr lang="fr-FR" smtClean="0"/>
              <a:pPr/>
              <a:t>5</a:t>
            </a:fld>
            <a:endParaRPr lang="fr-FR" dirty="0"/>
          </a:p>
        </p:txBody>
      </p:sp>
    </p:spTree>
    <p:extLst>
      <p:ext uri="{BB962C8B-B14F-4D97-AF65-F5344CB8AC3E}">
        <p14:creationId xmlns:p14="http://schemas.microsoft.com/office/powerpoint/2010/main" val="109606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E565DB-6400-F54D-9402-D8C14AAD6894}"/>
              </a:ext>
            </a:extLst>
          </p:cNvPr>
          <p:cNvSpPr>
            <a:spLocks noGrp="1"/>
          </p:cNvSpPr>
          <p:nvPr>
            <p:ph type="body" sz="quarter" idx="10"/>
          </p:nvPr>
        </p:nvSpPr>
        <p:spPr>
          <a:xfrm>
            <a:off x="481934" y="1071502"/>
            <a:ext cx="8166100" cy="3833555"/>
          </a:xfrm>
        </p:spPr>
        <p:txBody>
          <a:bodyPr/>
          <a:lstStyle/>
          <a:p>
            <a:pPr marL="342900" indent="-342900">
              <a:buFont typeface="Arial" panose="020B0604020202020204" pitchFamily="34" charset="0"/>
              <a:buChar char="•"/>
            </a:pPr>
            <a:r>
              <a:rPr lang="en-GB" sz="2000" dirty="0"/>
              <a:t>According to the Commission, CSRD would be applicable to all large companies and all listed companies, i.e. 49.000 companies compared to 11.600 for NFRD</a:t>
            </a:r>
          </a:p>
          <a:p>
            <a:pPr marL="342900" indent="-342900">
              <a:buFont typeface="Arial" panose="020B0604020202020204" pitchFamily="34" charset="0"/>
              <a:buChar char="•"/>
            </a:pPr>
            <a:r>
              <a:rPr lang="en-GB" sz="2000" dirty="0"/>
              <a:t>This is only the number of companies submitted to the reporting obligation. There are many other companies that will have to report (group reporting + national transposition + Taxonomy) =&gt; We think that the real number will be much larger</a:t>
            </a:r>
          </a:p>
          <a:p>
            <a:pPr marL="342900" indent="-342900">
              <a:buFont typeface="Arial" panose="020B0604020202020204" pitchFamily="34" charset="0"/>
              <a:buChar char="•"/>
            </a:pPr>
            <a:r>
              <a:rPr lang="en-GB" sz="2000" dirty="0"/>
              <a:t>Proposed protection of  EU companies towards non EU companies that are not submitted to CSRD reporting is not sufficient</a:t>
            </a:r>
          </a:p>
          <a:p>
            <a:r>
              <a:rPr lang="en-GB" sz="2000" b="1" dirty="0">
                <a:solidFill>
                  <a:schemeClr val="accent3"/>
                </a:solidFill>
              </a:rPr>
              <a:t>Questions</a:t>
            </a:r>
            <a:r>
              <a:rPr lang="en-GB" sz="2000" dirty="0">
                <a:solidFill>
                  <a:schemeClr val="accent3"/>
                </a:solidFill>
              </a:rPr>
              <a:t>: </a:t>
            </a:r>
            <a:r>
              <a:rPr lang="en-GB" sz="2000" dirty="0">
                <a:solidFill>
                  <a:schemeClr val="tx2"/>
                </a:solidFill>
              </a:rPr>
              <a:t>	</a:t>
            </a:r>
            <a:r>
              <a:rPr lang="en-GB" sz="2000" dirty="0"/>
              <a:t>Why include </a:t>
            </a:r>
            <a:r>
              <a:rPr lang="en-GB" sz="2000" u="sng" dirty="0"/>
              <a:t>listed</a:t>
            </a:r>
            <a:r>
              <a:rPr lang="en-GB" sz="2000" dirty="0"/>
              <a:t> SME’s (in view of delisting problem)? 				Better level playing field with non EU companies?</a:t>
            </a:r>
          </a:p>
        </p:txBody>
      </p:sp>
      <p:sp>
        <p:nvSpPr>
          <p:cNvPr id="3" name="Titre 2">
            <a:extLst>
              <a:ext uri="{FF2B5EF4-FFF2-40B4-BE49-F238E27FC236}">
                <a16:creationId xmlns:a16="http://schemas.microsoft.com/office/drawing/2014/main" id="{2F4F148D-9771-4543-9F2D-A47DE8DA9E23}"/>
              </a:ext>
            </a:extLst>
          </p:cNvPr>
          <p:cNvSpPr>
            <a:spLocks noGrp="1"/>
          </p:cNvSpPr>
          <p:nvPr>
            <p:ph type="ctrTitle"/>
          </p:nvPr>
        </p:nvSpPr>
        <p:spPr/>
        <p:txBody>
          <a:bodyPr/>
          <a:lstStyle/>
          <a:p>
            <a:pPr marL="514350" indent="-514350">
              <a:buFont typeface="+mj-lt"/>
              <a:buAutoNum type="arabicPeriod" startAt="2"/>
            </a:pPr>
            <a:r>
              <a:rPr lang="fr-FR" sz="2400" dirty="0">
                <a:solidFill>
                  <a:schemeClr val="accent3"/>
                </a:solidFill>
              </a:rPr>
              <a:t>Extension of scope</a:t>
            </a:r>
          </a:p>
        </p:txBody>
      </p:sp>
      <p:sp>
        <p:nvSpPr>
          <p:cNvPr id="4" name="Espace réservé du numéro de diapositive 3">
            <a:extLst>
              <a:ext uri="{FF2B5EF4-FFF2-40B4-BE49-F238E27FC236}">
                <a16:creationId xmlns:a16="http://schemas.microsoft.com/office/drawing/2014/main" id="{77083028-B51D-8444-A1FA-26C54705B227}"/>
              </a:ext>
            </a:extLst>
          </p:cNvPr>
          <p:cNvSpPr>
            <a:spLocks noGrp="1"/>
          </p:cNvSpPr>
          <p:nvPr>
            <p:ph type="sldNum" sz="quarter" idx="4"/>
          </p:nvPr>
        </p:nvSpPr>
        <p:spPr/>
        <p:txBody>
          <a:bodyPr/>
          <a:lstStyle/>
          <a:p>
            <a:fld id="{9F486326-A7BF-8B4F-809D-A86929C60431}" type="slidenum">
              <a:rPr lang="fr-FR" smtClean="0"/>
              <a:pPr/>
              <a:t>6</a:t>
            </a:fld>
            <a:endParaRPr lang="fr-FR" dirty="0"/>
          </a:p>
        </p:txBody>
      </p:sp>
    </p:spTree>
    <p:extLst>
      <p:ext uri="{BB962C8B-B14F-4D97-AF65-F5344CB8AC3E}">
        <p14:creationId xmlns:p14="http://schemas.microsoft.com/office/powerpoint/2010/main" val="306960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E565DB-6400-F54D-9402-D8C14AAD6894}"/>
              </a:ext>
            </a:extLst>
          </p:cNvPr>
          <p:cNvSpPr>
            <a:spLocks noGrp="1"/>
          </p:cNvSpPr>
          <p:nvPr>
            <p:ph type="body" sz="quarter" idx="10"/>
          </p:nvPr>
        </p:nvSpPr>
        <p:spPr>
          <a:xfrm>
            <a:off x="481934" y="934184"/>
            <a:ext cx="8274314" cy="3833555"/>
          </a:xfrm>
        </p:spPr>
        <p:txBody>
          <a:bodyPr/>
          <a:lstStyle/>
          <a:p>
            <a:pPr marL="342900" indent="-342900">
              <a:buFont typeface="Arial" panose="020B0604020202020204" pitchFamily="34" charset="0"/>
              <a:buChar char="•"/>
            </a:pPr>
            <a:r>
              <a:rPr lang="en-GB" sz="2000" dirty="0"/>
              <a:t>CSRD imposes a </a:t>
            </a:r>
            <a:r>
              <a:rPr lang="en-GB" sz="2000" u="sng" dirty="0"/>
              <a:t>requirement to report </a:t>
            </a:r>
            <a:r>
              <a:rPr lang="en-GB" sz="2000" dirty="0"/>
              <a:t>according to </a:t>
            </a:r>
            <a:r>
              <a:rPr lang="en-GB" sz="2000" u="sng" dirty="0"/>
              <a:t>mandatory</a:t>
            </a:r>
            <a:r>
              <a:rPr lang="en-GB" sz="2000" dirty="0"/>
              <a:t> EU sustainability reporting </a:t>
            </a:r>
            <a:r>
              <a:rPr lang="en-GB" sz="2000" u="sng" dirty="0"/>
              <a:t>standards</a:t>
            </a:r>
            <a:r>
              <a:rPr lang="en-GB" sz="2000" dirty="0"/>
              <a:t>, that hopefully would become an international standard =&gt; IFRS experience revisited</a:t>
            </a:r>
          </a:p>
          <a:p>
            <a:pPr marL="342900" indent="-342900">
              <a:buFont typeface="Arial" panose="020B0604020202020204" pitchFamily="34" charset="0"/>
              <a:buChar char="•"/>
            </a:pPr>
            <a:r>
              <a:rPr lang="en-GB" sz="2000" dirty="0"/>
              <a:t>CSRD obliges companies to include sustainability reporting in the management and deletes the existing flexibility clause</a:t>
            </a:r>
          </a:p>
          <a:p>
            <a:pPr marL="342900" indent="-342900">
              <a:buFont typeface="Arial" panose="020B0604020202020204" pitchFamily="34" charset="0"/>
              <a:buChar char="•"/>
            </a:pPr>
            <a:r>
              <a:rPr lang="en-GB" sz="2000" dirty="0"/>
              <a:t>CSRD goes </a:t>
            </a:r>
            <a:r>
              <a:rPr lang="en-GB" sz="2000" u="sng" dirty="0"/>
              <a:t>far beyond </a:t>
            </a:r>
            <a:r>
              <a:rPr lang="en-GB" sz="2000" dirty="0"/>
              <a:t>the current NFRD reporting obligations (much </a:t>
            </a:r>
            <a:r>
              <a:rPr lang="en-GB" sz="2000" u="sng" dirty="0"/>
              <a:t>more details </a:t>
            </a:r>
            <a:r>
              <a:rPr lang="en-GB" sz="2000" dirty="0"/>
              <a:t>and </a:t>
            </a:r>
            <a:r>
              <a:rPr lang="en-GB" sz="2000" u="sng" dirty="0"/>
              <a:t>less flexibility</a:t>
            </a:r>
            <a:r>
              <a:rPr lang="en-GB" sz="2000" dirty="0"/>
              <a:t>)</a:t>
            </a:r>
            <a:endParaRPr lang="en-GB" sz="2000" b="1" dirty="0">
              <a:solidFill>
                <a:schemeClr val="tx2"/>
              </a:solidFill>
            </a:endParaRPr>
          </a:p>
          <a:p>
            <a:r>
              <a:rPr lang="en-GB" sz="2000" b="1" dirty="0">
                <a:solidFill>
                  <a:schemeClr val="accent3"/>
                </a:solidFill>
              </a:rPr>
              <a:t>Questions</a:t>
            </a:r>
            <a:r>
              <a:rPr lang="en-GB" sz="2000" dirty="0">
                <a:solidFill>
                  <a:schemeClr val="accent3"/>
                </a:solidFill>
              </a:rPr>
              <a:t>: </a:t>
            </a:r>
            <a:r>
              <a:rPr lang="en-GB" sz="2000" dirty="0">
                <a:solidFill>
                  <a:schemeClr val="tx2"/>
                </a:solidFill>
              </a:rPr>
              <a:t>	</a:t>
            </a:r>
            <a:r>
              <a:rPr lang="en-GB" sz="2000" dirty="0"/>
              <a:t>Is there a cost/benefit study showing that CSRD will 				improve corporate sustainability?</a:t>
            </a:r>
          </a:p>
          <a:p>
            <a:r>
              <a:rPr lang="en-GB" sz="2000" dirty="0"/>
              <a:t>			Is there proof that the level of reporting required for 				stakeholders is necessary? Impact on </a:t>
            </a:r>
            <a:r>
              <a:rPr lang="en-GB" sz="2000" dirty="0" err="1"/>
              <a:t>corporat</a:t>
            </a:r>
            <a:r>
              <a:rPr lang="en-GB" sz="2000" dirty="0"/>
              <a:t> governance?</a:t>
            </a:r>
          </a:p>
        </p:txBody>
      </p:sp>
      <p:sp>
        <p:nvSpPr>
          <p:cNvPr id="3" name="Titre 2">
            <a:extLst>
              <a:ext uri="{FF2B5EF4-FFF2-40B4-BE49-F238E27FC236}">
                <a16:creationId xmlns:a16="http://schemas.microsoft.com/office/drawing/2014/main" id="{2F4F148D-9771-4543-9F2D-A47DE8DA9E23}"/>
              </a:ext>
            </a:extLst>
          </p:cNvPr>
          <p:cNvSpPr>
            <a:spLocks noGrp="1"/>
          </p:cNvSpPr>
          <p:nvPr>
            <p:ph type="ctrTitle"/>
          </p:nvPr>
        </p:nvSpPr>
        <p:spPr/>
        <p:txBody>
          <a:bodyPr>
            <a:noAutofit/>
          </a:bodyPr>
          <a:lstStyle/>
          <a:p>
            <a:pPr marL="514350" indent="-514350">
              <a:buFont typeface="+mj-lt"/>
              <a:buAutoNum type="arabicPeriod" startAt="3"/>
            </a:pPr>
            <a:r>
              <a:rPr lang="en-GB" sz="2100" dirty="0">
                <a:solidFill>
                  <a:schemeClr val="accent3"/>
                </a:solidFill>
              </a:rPr>
              <a:t>More reporting and less flexibility</a:t>
            </a:r>
          </a:p>
        </p:txBody>
      </p:sp>
      <p:sp>
        <p:nvSpPr>
          <p:cNvPr id="4" name="Espace réservé du numéro de diapositive 3">
            <a:extLst>
              <a:ext uri="{FF2B5EF4-FFF2-40B4-BE49-F238E27FC236}">
                <a16:creationId xmlns:a16="http://schemas.microsoft.com/office/drawing/2014/main" id="{77083028-B51D-8444-A1FA-26C54705B227}"/>
              </a:ext>
            </a:extLst>
          </p:cNvPr>
          <p:cNvSpPr>
            <a:spLocks noGrp="1"/>
          </p:cNvSpPr>
          <p:nvPr>
            <p:ph type="sldNum" sz="quarter" idx="4"/>
          </p:nvPr>
        </p:nvSpPr>
        <p:spPr/>
        <p:txBody>
          <a:bodyPr/>
          <a:lstStyle/>
          <a:p>
            <a:fld id="{9F486326-A7BF-8B4F-809D-A86929C60431}" type="slidenum">
              <a:rPr lang="fr-FR" smtClean="0"/>
              <a:pPr/>
              <a:t>7</a:t>
            </a:fld>
            <a:endParaRPr lang="fr-FR" dirty="0"/>
          </a:p>
        </p:txBody>
      </p:sp>
    </p:spTree>
    <p:extLst>
      <p:ext uri="{BB962C8B-B14F-4D97-AF65-F5344CB8AC3E}">
        <p14:creationId xmlns:p14="http://schemas.microsoft.com/office/powerpoint/2010/main" val="262356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E565DB-6400-F54D-9402-D8C14AAD6894}"/>
              </a:ext>
            </a:extLst>
          </p:cNvPr>
          <p:cNvSpPr>
            <a:spLocks noGrp="1"/>
          </p:cNvSpPr>
          <p:nvPr>
            <p:ph type="body" sz="quarter" idx="10"/>
          </p:nvPr>
        </p:nvSpPr>
        <p:spPr>
          <a:xfrm>
            <a:off x="481934" y="934184"/>
            <a:ext cx="8274314" cy="3833555"/>
          </a:xfrm>
        </p:spPr>
        <p:txBody>
          <a:bodyPr/>
          <a:lstStyle/>
          <a:p>
            <a:pPr marL="342900" indent="-342900">
              <a:buFont typeface="Arial" panose="020B0604020202020204" pitchFamily="34" charset="0"/>
              <a:buChar char="•"/>
            </a:pPr>
            <a:r>
              <a:rPr lang="en-GB" sz="2000" dirty="0"/>
              <a:t>We fear a very demanding and complex additional layer in existing IT systems</a:t>
            </a:r>
          </a:p>
          <a:p>
            <a:pPr marL="342900" indent="-342900">
              <a:buFont typeface="Arial" panose="020B0604020202020204" pitchFamily="34" charset="0"/>
              <a:buChar char="•"/>
            </a:pPr>
            <a:r>
              <a:rPr lang="en-GB" sz="2000" dirty="0"/>
              <a:t>We are not convinced that it will reduce the demands for information from other parties</a:t>
            </a:r>
          </a:p>
          <a:p>
            <a:r>
              <a:rPr lang="en-GB" sz="2000" dirty="0">
                <a:solidFill>
                  <a:schemeClr val="accent3"/>
                </a:solidFill>
              </a:rPr>
              <a:t>Question</a:t>
            </a:r>
            <a:r>
              <a:rPr lang="en-GB" sz="2000" dirty="0"/>
              <a:t>: 	is there an independent and convincing study on the 				advantages of this single electronic reporting format?</a:t>
            </a:r>
          </a:p>
          <a:p>
            <a:pPr marL="342900" indent="-342900">
              <a:buFont typeface="Arial" panose="020B0604020202020204" pitchFamily="34" charset="0"/>
              <a:buChar char="•"/>
            </a:pPr>
            <a:endParaRPr lang="en-GB" sz="2000" dirty="0"/>
          </a:p>
        </p:txBody>
      </p:sp>
      <p:sp>
        <p:nvSpPr>
          <p:cNvPr id="3" name="Titre 2">
            <a:extLst>
              <a:ext uri="{FF2B5EF4-FFF2-40B4-BE49-F238E27FC236}">
                <a16:creationId xmlns:a16="http://schemas.microsoft.com/office/drawing/2014/main" id="{2F4F148D-9771-4543-9F2D-A47DE8DA9E23}"/>
              </a:ext>
            </a:extLst>
          </p:cNvPr>
          <p:cNvSpPr>
            <a:spLocks noGrp="1"/>
          </p:cNvSpPr>
          <p:nvPr>
            <p:ph type="ctrTitle"/>
          </p:nvPr>
        </p:nvSpPr>
        <p:spPr/>
        <p:txBody>
          <a:bodyPr>
            <a:noAutofit/>
          </a:bodyPr>
          <a:lstStyle/>
          <a:p>
            <a:pPr marL="514350" indent="-514350">
              <a:buFont typeface="+mj-lt"/>
              <a:buAutoNum type="arabicPeriod" startAt="4"/>
            </a:pPr>
            <a:r>
              <a:rPr lang="en-GB" sz="2100" dirty="0">
                <a:solidFill>
                  <a:schemeClr val="accent3"/>
                </a:solidFill>
              </a:rPr>
              <a:t>Single electronic reporting format</a:t>
            </a:r>
          </a:p>
        </p:txBody>
      </p:sp>
      <p:sp>
        <p:nvSpPr>
          <p:cNvPr id="4" name="Espace réservé du numéro de diapositive 3">
            <a:extLst>
              <a:ext uri="{FF2B5EF4-FFF2-40B4-BE49-F238E27FC236}">
                <a16:creationId xmlns:a16="http://schemas.microsoft.com/office/drawing/2014/main" id="{77083028-B51D-8444-A1FA-26C54705B227}"/>
              </a:ext>
            </a:extLst>
          </p:cNvPr>
          <p:cNvSpPr>
            <a:spLocks noGrp="1"/>
          </p:cNvSpPr>
          <p:nvPr>
            <p:ph type="sldNum" sz="quarter" idx="4"/>
          </p:nvPr>
        </p:nvSpPr>
        <p:spPr/>
        <p:txBody>
          <a:bodyPr/>
          <a:lstStyle/>
          <a:p>
            <a:fld id="{9F486326-A7BF-8B4F-809D-A86929C60431}" type="slidenum">
              <a:rPr lang="fr-FR" smtClean="0"/>
              <a:pPr/>
              <a:t>8</a:t>
            </a:fld>
            <a:endParaRPr lang="fr-FR" dirty="0"/>
          </a:p>
        </p:txBody>
      </p:sp>
    </p:spTree>
    <p:extLst>
      <p:ext uri="{BB962C8B-B14F-4D97-AF65-F5344CB8AC3E}">
        <p14:creationId xmlns:p14="http://schemas.microsoft.com/office/powerpoint/2010/main" val="204256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08F7C1-9F93-7E4C-849B-DA144E02A983}"/>
              </a:ext>
            </a:extLst>
          </p:cNvPr>
          <p:cNvSpPr>
            <a:spLocks noGrp="1"/>
          </p:cNvSpPr>
          <p:nvPr>
            <p:ph type="body" sz="quarter" idx="10"/>
          </p:nvPr>
        </p:nvSpPr>
        <p:spPr/>
        <p:txBody>
          <a:bodyPr/>
          <a:lstStyle/>
          <a:p>
            <a:endParaRPr lang="fr-FR"/>
          </a:p>
        </p:txBody>
      </p:sp>
      <p:sp>
        <p:nvSpPr>
          <p:cNvPr id="3" name="ZoneTexte 2">
            <a:extLst>
              <a:ext uri="{FF2B5EF4-FFF2-40B4-BE49-F238E27FC236}">
                <a16:creationId xmlns:a16="http://schemas.microsoft.com/office/drawing/2014/main" id="{98595173-823C-B44A-A8BA-A63F5FFE3994}"/>
              </a:ext>
            </a:extLst>
          </p:cNvPr>
          <p:cNvSpPr txBox="1"/>
          <p:nvPr/>
        </p:nvSpPr>
        <p:spPr>
          <a:xfrm>
            <a:off x="2911033" y="2627453"/>
            <a:ext cx="1739194" cy="523220"/>
          </a:xfrm>
          <a:prstGeom prst="rect">
            <a:avLst/>
          </a:prstGeom>
          <a:noFill/>
        </p:spPr>
        <p:txBody>
          <a:bodyPr wrap="none" rtlCol="0">
            <a:spAutoFit/>
          </a:bodyPr>
          <a:lstStyle/>
          <a:p>
            <a:r>
              <a:rPr lang="en-GB" sz="1400" dirty="0">
                <a:solidFill>
                  <a:schemeClr val="bg1"/>
                </a:solidFill>
              </a:rPr>
              <a:t>Philippe Lambrecht</a:t>
            </a:r>
          </a:p>
          <a:p>
            <a:r>
              <a:rPr lang="en-GB" sz="1400" dirty="0" err="1">
                <a:solidFill>
                  <a:schemeClr val="bg1"/>
                </a:solidFill>
              </a:rPr>
              <a:t>pl@vbo-feb.be</a:t>
            </a:r>
            <a:endParaRPr lang="en-GB" sz="1400" dirty="0">
              <a:solidFill>
                <a:schemeClr val="bg1"/>
              </a:solidFill>
            </a:endParaRPr>
          </a:p>
        </p:txBody>
      </p:sp>
    </p:spTree>
    <p:extLst>
      <p:ext uri="{BB962C8B-B14F-4D97-AF65-F5344CB8AC3E}">
        <p14:creationId xmlns:p14="http://schemas.microsoft.com/office/powerpoint/2010/main" val="430773369"/>
      </p:ext>
    </p:extLst>
  </p:cSld>
  <p:clrMapOvr>
    <a:masterClrMapping/>
  </p:clrMapOvr>
</p:sld>
</file>

<file path=ppt/theme/theme1.xml><?xml version="1.0" encoding="utf-8"?>
<a:theme xmlns:a="http://schemas.openxmlformats.org/drawingml/2006/main" name="Turquoise Theme">
  <a:themeElements>
    <a:clrScheme name="VBO FEB 1">
      <a:dk1>
        <a:srgbClr val="4682BE"/>
      </a:dk1>
      <a:lt1>
        <a:sysClr val="window" lastClr="FFFFFF"/>
      </a:lt1>
      <a:dk2>
        <a:srgbClr val="96C83C"/>
      </a:dk2>
      <a:lt2>
        <a:srgbClr val="69C3C3"/>
      </a:lt2>
      <a:accent1>
        <a:srgbClr val="508CC8"/>
      </a:accent1>
      <a:accent2>
        <a:srgbClr val="55A5C8"/>
      </a:accent2>
      <a:accent3>
        <a:srgbClr val="5FB9C3"/>
      </a:accent3>
      <a:accent4>
        <a:srgbClr val="73C3AA"/>
      </a:accent4>
      <a:accent5>
        <a:srgbClr val="87C378"/>
      </a:accent5>
      <a:accent6>
        <a:srgbClr val="96C83C"/>
      </a:accent6>
      <a:hlink>
        <a:srgbClr val="4682BE"/>
      </a:hlink>
      <a:folHlink>
        <a:srgbClr val="FFFFFF"/>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C79F15A0-8588-8C4B-ACB2-2EF1F8974278}" vid="{45B089B5-2ED9-934E-97C8-1C0811B48DF9}"/>
    </a:ext>
  </a:extLst>
</a:theme>
</file>

<file path=ppt/theme/theme2.xml><?xml version="1.0" encoding="utf-8"?>
<a:theme xmlns:a="http://schemas.openxmlformats.org/drawingml/2006/main" name="1_Turquoise Theme">
  <a:themeElements>
    <a:clrScheme name="VBO FEB 1">
      <a:dk1>
        <a:srgbClr val="4682BE"/>
      </a:dk1>
      <a:lt1>
        <a:sysClr val="window" lastClr="FFFFFF"/>
      </a:lt1>
      <a:dk2>
        <a:srgbClr val="96C83C"/>
      </a:dk2>
      <a:lt2>
        <a:srgbClr val="69C3C3"/>
      </a:lt2>
      <a:accent1>
        <a:srgbClr val="508CC8"/>
      </a:accent1>
      <a:accent2>
        <a:srgbClr val="55A5C8"/>
      </a:accent2>
      <a:accent3>
        <a:srgbClr val="5FB9C3"/>
      </a:accent3>
      <a:accent4>
        <a:srgbClr val="73C3AA"/>
      </a:accent4>
      <a:accent5>
        <a:srgbClr val="87C378"/>
      </a:accent5>
      <a:accent6>
        <a:srgbClr val="96C83C"/>
      </a:accent6>
      <a:hlink>
        <a:srgbClr val="4682BE"/>
      </a:hlink>
      <a:folHlink>
        <a:srgbClr val="FFFFFF"/>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C79F15A0-8588-8C4B-ACB2-2EF1F8974278}" vid="{7A056257-601C-5F44-B36A-A167F7CE5441}"/>
    </a:ext>
  </a:extLst>
</a:theme>
</file>

<file path=ppt/theme/theme3.xml><?xml version="1.0" encoding="utf-8"?>
<a:theme xmlns:a="http://schemas.openxmlformats.org/drawingml/2006/main" name="Green Theme">
  <a:themeElements>
    <a:clrScheme name="VBO FEB">
      <a:dk1>
        <a:srgbClr val="4682BE"/>
      </a:dk1>
      <a:lt1>
        <a:sysClr val="window" lastClr="FFFFFF"/>
      </a:lt1>
      <a:dk2>
        <a:srgbClr val="96C83C"/>
      </a:dk2>
      <a:lt2>
        <a:srgbClr val="69C3C3"/>
      </a:lt2>
      <a:accent1>
        <a:srgbClr val="508CC8"/>
      </a:accent1>
      <a:accent2>
        <a:srgbClr val="69C3C3"/>
      </a:accent2>
      <a:accent3>
        <a:srgbClr val="96C83C"/>
      </a:accent3>
      <a:accent4>
        <a:srgbClr val="508CC8"/>
      </a:accent4>
      <a:accent5>
        <a:srgbClr val="69C3C3"/>
      </a:accent5>
      <a:accent6>
        <a:srgbClr val="96C83C"/>
      </a:accent6>
      <a:hlink>
        <a:srgbClr val="4682BE"/>
      </a:hlink>
      <a:folHlink>
        <a:srgbClr val="FFFFFF"/>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C79F15A0-8588-8C4B-ACB2-2EF1F8974278}" vid="{A99A7234-FD13-8D4F-B9BF-63642D3F3A6B}"/>
    </a:ext>
  </a:extLst>
</a:theme>
</file>

<file path=ppt/theme/theme4.xml><?xml version="1.0" encoding="utf-8"?>
<a:theme xmlns:a="http://schemas.openxmlformats.org/drawingml/2006/main" name="1_Green Theme">
  <a:themeElements>
    <a:clrScheme name="VBO FEB">
      <a:dk1>
        <a:srgbClr val="4682BE"/>
      </a:dk1>
      <a:lt1>
        <a:sysClr val="window" lastClr="FFFFFF"/>
      </a:lt1>
      <a:dk2>
        <a:srgbClr val="96C83C"/>
      </a:dk2>
      <a:lt2>
        <a:srgbClr val="69C3C3"/>
      </a:lt2>
      <a:accent1>
        <a:srgbClr val="508CC8"/>
      </a:accent1>
      <a:accent2>
        <a:srgbClr val="69C3C3"/>
      </a:accent2>
      <a:accent3>
        <a:srgbClr val="96C83C"/>
      </a:accent3>
      <a:accent4>
        <a:srgbClr val="508CC8"/>
      </a:accent4>
      <a:accent5>
        <a:srgbClr val="69C3C3"/>
      </a:accent5>
      <a:accent6>
        <a:srgbClr val="96C83C"/>
      </a:accent6>
      <a:hlink>
        <a:srgbClr val="4682BE"/>
      </a:hlink>
      <a:folHlink>
        <a:srgbClr val="FFFFFF"/>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C79F15A0-8588-8C4B-ACB2-2EF1F8974278}" vid="{85B0A0EE-F618-4249-A4AE-8F4F4B3CEDC6}"/>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sharepoint/v3/fields"/>
    <ds:schemaRef ds:uri="http://www.w3.org/XML/1998/namespace"/>
    <ds:schemaRef ds:uri="http://purl.org/dc/term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Turquoise Theme</Template>
  <TotalTime>0</TotalTime>
  <Words>607</Words>
  <Application>Microsoft Office PowerPoint</Application>
  <PresentationFormat>Diavoorstelling (16:9)</PresentationFormat>
  <Paragraphs>55</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9</vt:i4>
      </vt:variant>
    </vt:vector>
  </HeadingPairs>
  <TitlesOfParts>
    <vt:vector size="17" baseType="lpstr">
      <vt:lpstr>Arial</vt:lpstr>
      <vt:lpstr>Calibri</vt:lpstr>
      <vt:lpstr>Lucida Grande</vt:lpstr>
      <vt:lpstr>Trebuchet MS</vt:lpstr>
      <vt:lpstr>Turquoise Theme</vt:lpstr>
      <vt:lpstr>1_Turquoise Theme</vt:lpstr>
      <vt:lpstr>Green Theme</vt:lpstr>
      <vt:lpstr>1_Green Theme</vt:lpstr>
      <vt:lpstr>Corporate sustainability Reporting</vt:lpstr>
      <vt:lpstr>PowerPoint-presentatie</vt:lpstr>
      <vt:lpstr>Challenge</vt:lpstr>
      <vt:lpstr>II. questions</vt:lpstr>
      <vt:lpstr>Overall costs</vt:lpstr>
      <vt:lpstr>Extension of scope</vt:lpstr>
      <vt:lpstr>More reporting and less flexibility</vt:lpstr>
      <vt:lpstr>Single electronic reporting format</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Microsoft Office</dc:creator>
  <cp:keywords/>
  <dc:description/>
  <cp:lastModifiedBy>sven vermassen</cp:lastModifiedBy>
  <cp:revision>15</cp:revision>
  <cp:lastPrinted>2021-06-17T06:58:50Z</cp:lastPrinted>
  <dcterms:created xsi:type="dcterms:W3CDTF">2021-06-16T14:54:01Z</dcterms:created>
  <dcterms:modified xsi:type="dcterms:W3CDTF">2021-06-18T12:08:11Z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