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6" r:id="rId2"/>
    <p:sldId id="315" r:id="rId3"/>
    <p:sldId id="396" r:id="rId4"/>
    <p:sldId id="401" r:id="rId5"/>
    <p:sldId id="399" r:id="rId6"/>
    <p:sldId id="400" r:id="rId7"/>
    <p:sldId id="358" r:id="rId8"/>
    <p:sldId id="362" r:id="rId9"/>
    <p:sldId id="317" r:id="rId10"/>
    <p:sldId id="318" r:id="rId11"/>
    <p:sldId id="324" r:id="rId12"/>
    <p:sldId id="352" r:id="rId13"/>
    <p:sldId id="326" r:id="rId14"/>
    <p:sldId id="371" r:id="rId15"/>
    <p:sldId id="353" r:id="rId16"/>
    <p:sldId id="402" r:id="rId17"/>
    <p:sldId id="403" r:id="rId18"/>
    <p:sldId id="417" r:id="rId19"/>
    <p:sldId id="418" r:id="rId20"/>
    <p:sldId id="432" r:id="rId21"/>
    <p:sldId id="336" r:id="rId22"/>
    <p:sldId id="425" r:id="rId23"/>
    <p:sldId id="426" r:id="rId24"/>
    <p:sldId id="427" r:id="rId25"/>
    <p:sldId id="345" r:id="rId26"/>
    <p:sldId id="428" r:id="rId27"/>
    <p:sldId id="307" r:id="rId28"/>
    <p:sldId id="330" r:id="rId29"/>
    <p:sldId id="341" r:id="rId30"/>
    <p:sldId id="332" r:id="rId31"/>
    <p:sldId id="429" r:id="rId32"/>
    <p:sldId id="290" r:id="rId33"/>
    <p:sldId id="431" r:id="rId34"/>
    <p:sldId id="357" r:id="rId35"/>
    <p:sldId id="430" r:id="rId36"/>
    <p:sldId id="295" r:id="rId37"/>
    <p:sldId id="355" r:id="rId38"/>
    <p:sldId id="710" r:id="rId39"/>
    <p:sldId id="712" r:id="rId4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30068E-4509-5704-9F9A-A5493FEBFE4E}" name="BOVA Elva (ECFIN)" initials="C4" userId="BOVA Elva (ECFI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IOBANU Stefan (ECFIN)" initials="CS(" lastIdx="3" clrIdx="0">
    <p:extLst>
      <p:ext uri="{19B8F6BF-5375-455C-9EA6-DF929625EA0E}">
        <p15:presenceInfo xmlns:p15="http://schemas.microsoft.com/office/powerpoint/2012/main" userId="S-1-5-21-1606980848-2025429265-839522115-660631" providerId="AD"/>
      </p:ext>
    </p:extLst>
  </p:cmAuthor>
  <p:cmAuthor id="2" name="BOVA Elva (ECFIN)" initials="BE(" lastIdx="1" clrIdx="1">
    <p:extLst>
      <p:ext uri="{19B8F6BF-5375-455C-9EA6-DF929625EA0E}">
        <p15:presenceInfo xmlns:p15="http://schemas.microsoft.com/office/powerpoint/2012/main" userId="S-1-5-21-1606980848-2025429265-839522115-902931" providerId="AD"/>
      </p:ext>
    </p:extLst>
  </p:cmAuthor>
  <p:cmAuthor id="3" name="BOVA Elva (ECFIN)" initials="C4" lastIdx="10" clrIdx="2">
    <p:extLst>
      <p:ext uri="{19B8F6BF-5375-455C-9EA6-DF929625EA0E}">
        <p15:presenceInfo xmlns:p15="http://schemas.microsoft.com/office/powerpoint/2012/main" userId="BOVA Elva (EC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04494"/>
    <a:srgbClr val="D3E8F9"/>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88367" autoAdjust="0"/>
  </p:normalViewPr>
  <p:slideViewPr>
    <p:cSldViewPr snapToGrid="0">
      <p:cViewPr varScale="1">
        <p:scale>
          <a:sx n="144" d="100"/>
          <a:sy n="144" d="100"/>
        </p:scale>
        <p:origin x="444" y="114"/>
      </p:cViewPr>
      <p:guideLst>
        <p:guide orient="horz" pos="2092"/>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hyperlink" Target="https://ec.europa.eu/info/publications/green-budgeting-towards-common-principles_en" TargetMode="External"/><Relationship Id="rId2" Type="http://schemas.openxmlformats.org/officeDocument/2006/relationships/hyperlink" Target="https://economy-finance.ec.europa.eu/system/files/2023-05/European%20Union%20Green%20Budgeting%20Reference%20Framework.pdf" TargetMode="External"/><Relationship Id="rId1" Type="http://schemas.openxmlformats.org/officeDocument/2006/relationships/hyperlink" Target="https://economy-finance.ec.europa.eu/economic-and-fiscal-governance/green-budgeting-eu_en"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270C3-68F1-48DE-965D-1DD0CBD13C7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3FA441A-C1E4-4B11-9525-C1078621D3F3}">
      <dgm:prSet phldrT="[Text]" custT="1"/>
      <dgm:spPr>
        <a:solidFill>
          <a:schemeClr val="accent3">
            <a:lumMod val="40000"/>
            <a:lumOff val="60000"/>
          </a:schemeClr>
        </a:solidFill>
      </dgm:spPr>
      <dgm:t>
        <a:bodyPr/>
        <a:lstStyle/>
        <a:p>
          <a:r>
            <a:rPr lang="en-GB" sz="1800" dirty="0">
              <a:solidFill>
                <a:srgbClr val="004494"/>
              </a:solidFill>
            </a:rPr>
            <a:t>Green budgeting survey + public database</a:t>
          </a:r>
          <a:endParaRPr lang="en-US" sz="1800" dirty="0">
            <a:solidFill>
              <a:srgbClr val="004494"/>
            </a:solidFill>
          </a:endParaRPr>
        </a:p>
      </dgm:t>
    </dgm:pt>
    <dgm:pt modelId="{C96BB098-02C6-4EE0-9E2F-05CF0D9BD492}" type="parTrans" cxnId="{E85DFA5C-0785-4EBE-AB29-5A78018717A7}">
      <dgm:prSet/>
      <dgm:spPr/>
      <dgm:t>
        <a:bodyPr/>
        <a:lstStyle/>
        <a:p>
          <a:endParaRPr lang="en-US"/>
        </a:p>
      </dgm:t>
    </dgm:pt>
    <dgm:pt modelId="{4FC0D5F5-3FFF-49C8-9580-4174E2F13960}" type="sibTrans" cxnId="{E85DFA5C-0785-4EBE-AB29-5A78018717A7}">
      <dgm:prSet/>
      <dgm:spPr/>
      <dgm:t>
        <a:bodyPr/>
        <a:lstStyle/>
        <a:p>
          <a:endParaRPr lang="en-US"/>
        </a:p>
      </dgm:t>
    </dgm:pt>
    <dgm:pt modelId="{7B6AE1B7-BCA2-4B6D-979A-EE092F45EBF2}">
      <dgm:prSet custT="1"/>
      <dgm:spPr>
        <a:solidFill>
          <a:schemeClr val="accent3">
            <a:lumMod val="40000"/>
            <a:lumOff val="60000"/>
          </a:schemeClr>
        </a:solidFill>
      </dgm:spPr>
      <dgm:t>
        <a:bodyPr/>
        <a:lstStyle/>
        <a:p>
          <a:r>
            <a:rPr lang="pt-PT" sz="1800" dirty="0">
              <a:solidFill>
                <a:srgbClr val="004494"/>
              </a:solidFill>
              <a:hlinkClick xmlns:r="http://schemas.openxmlformats.org/officeDocument/2006/relationships" r:id="rId1"/>
            </a:rPr>
            <a:t>Green </a:t>
          </a:r>
          <a:r>
            <a:rPr lang="en-GB" sz="1800" noProof="0" dirty="0">
              <a:solidFill>
                <a:srgbClr val="004494"/>
              </a:solidFill>
              <a:hlinkClick xmlns:r="http://schemas.openxmlformats.org/officeDocument/2006/relationships" r:id="rId1"/>
            </a:rPr>
            <a:t>Budgeting</a:t>
          </a:r>
          <a:r>
            <a:rPr lang="pt-PT" sz="1800" dirty="0">
              <a:solidFill>
                <a:srgbClr val="004494"/>
              </a:solidFill>
              <a:hlinkClick xmlns:r="http://schemas.openxmlformats.org/officeDocument/2006/relationships" r:id="rId1"/>
            </a:rPr>
            <a:t> Website</a:t>
          </a:r>
          <a:endParaRPr lang="pt-PT" sz="1800" dirty="0">
            <a:solidFill>
              <a:schemeClr val="tx2"/>
            </a:solidFill>
          </a:endParaRPr>
        </a:p>
      </dgm:t>
    </dgm:pt>
    <dgm:pt modelId="{C5AD1877-3BA0-4A22-AAD8-AB78F9AEFDC3}" type="parTrans" cxnId="{EFB2CC9E-1394-4A68-B00C-2D33C4262F1C}">
      <dgm:prSet/>
      <dgm:spPr/>
      <dgm:t>
        <a:bodyPr/>
        <a:lstStyle/>
        <a:p>
          <a:endParaRPr lang="en-US"/>
        </a:p>
      </dgm:t>
    </dgm:pt>
    <dgm:pt modelId="{1E18C31C-1546-4428-A9A3-1676979D46C4}" type="sibTrans" cxnId="{EFB2CC9E-1394-4A68-B00C-2D33C4262F1C}">
      <dgm:prSet/>
      <dgm:spPr/>
      <dgm:t>
        <a:bodyPr/>
        <a:lstStyle/>
        <a:p>
          <a:endParaRPr lang="en-US"/>
        </a:p>
      </dgm:t>
    </dgm:pt>
    <dgm:pt modelId="{0BD60F4B-8452-4E8B-B2A6-E4608459D60B}">
      <dgm:prSet phldrT="[Text]" custT="1"/>
      <dgm:spPr>
        <a:solidFill>
          <a:schemeClr val="accent3">
            <a:lumMod val="40000"/>
            <a:lumOff val="60000"/>
          </a:schemeClr>
        </a:solidFill>
      </dgm:spPr>
      <dgm:t>
        <a:bodyPr/>
        <a:lstStyle/>
        <a:p>
          <a:r>
            <a:rPr lang="en-US" sz="1800" dirty="0">
              <a:solidFill>
                <a:srgbClr val="004494"/>
              </a:solidFill>
            </a:rPr>
            <a:t>Development of a </a:t>
          </a:r>
          <a:r>
            <a:rPr lang="en-US" sz="1800" dirty="0">
              <a:solidFill>
                <a:srgbClr val="004494"/>
              </a:solidFill>
              <a:hlinkClick xmlns:r="http://schemas.openxmlformats.org/officeDocument/2006/relationships" r:id="rId2"/>
            </a:rPr>
            <a:t>Green Budgeting Reference Framework </a:t>
          </a:r>
          <a:r>
            <a:rPr lang="en-US" sz="1800" dirty="0">
              <a:solidFill>
                <a:srgbClr val="004494"/>
              </a:solidFill>
            </a:rPr>
            <a:t>(</a:t>
          </a:r>
          <a:r>
            <a:rPr lang="en-US" sz="1800" dirty="0" err="1">
              <a:solidFill>
                <a:srgbClr val="004494"/>
              </a:solidFill>
            </a:rPr>
            <a:t>GBRF</a:t>
          </a:r>
          <a:r>
            <a:rPr lang="en-US" sz="1800" dirty="0">
              <a:solidFill>
                <a:srgbClr val="004494"/>
              </a:solidFill>
            </a:rPr>
            <a:t>)</a:t>
          </a:r>
        </a:p>
      </dgm:t>
    </dgm:pt>
    <dgm:pt modelId="{F587B4A9-0D6C-471E-A64D-34629979EB27}" type="parTrans" cxnId="{DD2E3B94-A5CA-4598-901D-5CBEB087F640}">
      <dgm:prSet/>
      <dgm:spPr/>
      <dgm:t>
        <a:bodyPr/>
        <a:lstStyle/>
        <a:p>
          <a:endParaRPr lang="en-US"/>
        </a:p>
      </dgm:t>
    </dgm:pt>
    <dgm:pt modelId="{45C8D14A-9219-48EB-857A-7AC3E7E3A1D8}" type="sibTrans" cxnId="{DD2E3B94-A5CA-4598-901D-5CBEB087F640}">
      <dgm:prSet/>
      <dgm:spPr/>
      <dgm:t>
        <a:bodyPr/>
        <a:lstStyle/>
        <a:p>
          <a:endParaRPr lang="en-US"/>
        </a:p>
      </dgm:t>
    </dgm:pt>
    <dgm:pt modelId="{06EF703A-7347-4F17-B73E-CB71A4098AE4}">
      <dgm:prSet phldrT="[Text]" custT="1"/>
      <dgm:spPr>
        <a:solidFill>
          <a:schemeClr val="accent3">
            <a:lumMod val="40000"/>
            <a:lumOff val="60000"/>
          </a:schemeClr>
        </a:solidFill>
      </dgm:spPr>
      <dgm:t>
        <a:bodyPr/>
        <a:lstStyle/>
        <a:p>
          <a:r>
            <a:rPr lang="en-GB" sz="1800" dirty="0">
              <a:solidFill>
                <a:srgbClr val="004494"/>
              </a:solidFill>
            </a:rPr>
            <a:t>Ongoing technical support to (23) Member States based on the </a:t>
          </a:r>
          <a:r>
            <a:rPr lang="en-GB" sz="1800" dirty="0" err="1">
              <a:solidFill>
                <a:srgbClr val="004494"/>
              </a:solidFill>
            </a:rPr>
            <a:t>GBRF</a:t>
          </a:r>
          <a:endParaRPr lang="en-US" sz="1800" dirty="0">
            <a:solidFill>
              <a:srgbClr val="004494"/>
            </a:solidFill>
          </a:endParaRPr>
        </a:p>
      </dgm:t>
    </dgm:pt>
    <dgm:pt modelId="{5691B623-32EB-4998-8E1B-37C686FEE3CF}" type="parTrans" cxnId="{6DCF53FE-0069-4F47-9080-B3AE77104DEB}">
      <dgm:prSet/>
      <dgm:spPr/>
      <dgm:t>
        <a:bodyPr/>
        <a:lstStyle/>
        <a:p>
          <a:endParaRPr lang="en-US"/>
        </a:p>
      </dgm:t>
    </dgm:pt>
    <dgm:pt modelId="{23BD2B28-91C5-4F81-B673-29E369C8DE09}" type="sibTrans" cxnId="{6DCF53FE-0069-4F47-9080-B3AE77104DEB}">
      <dgm:prSet/>
      <dgm:spPr/>
      <dgm:t>
        <a:bodyPr/>
        <a:lstStyle/>
        <a:p>
          <a:endParaRPr lang="en-US"/>
        </a:p>
      </dgm:t>
    </dgm:pt>
    <dgm:pt modelId="{475F9AD7-BEC3-4955-890C-F1250733D18D}">
      <dgm:prSet custT="1"/>
      <dgm:spPr>
        <a:solidFill>
          <a:schemeClr val="accent3">
            <a:lumMod val="40000"/>
            <a:lumOff val="60000"/>
          </a:schemeClr>
        </a:solidFill>
      </dgm:spPr>
      <dgm:t>
        <a:bodyPr/>
        <a:lstStyle/>
        <a:p>
          <a:r>
            <a:rPr lang="en-GB" sz="1800" dirty="0">
              <a:solidFill>
                <a:srgbClr val="004494"/>
              </a:solidFill>
            </a:rPr>
            <a:t>Annual green budgeting conferences and continued exchange with MS</a:t>
          </a:r>
          <a:endParaRPr lang="en-US" sz="1800" dirty="0">
            <a:solidFill>
              <a:srgbClr val="004494"/>
            </a:solidFill>
          </a:endParaRPr>
        </a:p>
      </dgm:t>
    </dgm:pt>
    <dgm:pt modelId="{4F33956C-2632-4B18-AFB0-F93D615726FF}" type="parTrans" cxnId="{69D9A04E-1A50-4905-A8DF-C579E1916585}">
      <dgm:prSet/>
      <dgm:spPr/>
      <dgm:t>
        <a:bodyPr/>
        <a:lstStyle/>
        <a:p>
          <a:endParaRPr lang="en-US"/>
        </a:p>
      </dgm:t>
    </dgm:pt>
    <dgm:pt modelId="{DDDE3006-4A74-405B-867C-0A2380981EA9}" type="sibTrans" cxnId="{69D9A04E-1A50-4905-A8DF-C579E1916585}">
      <dgm:prSet/>
      <dgm:spPr/>
      <dgm:t>
        <a:bodyPr/>
        <a:lstStyle/>
        <a:p>
          <a:endParaRPr lang="en-US"/>
        </a:p>
      </dgm:t>
    </dgm:pt>
    <dgm:pt modelId="{8406AFC7-7230-46DD-AC3A-CA6DD48FCF69}">
      <dgm:prSet phldrT="[Text]" custT="1"/>
      <dgm:spPr>
        <a:solidFill>
          <a:schemeClr val="accent3">
            <a:lumMod val="40000"/>
            <a:lumOff val="60000"/>
          </a:schemeClr>
        </a:solidFill>
      </dgm:spPr>
      <dgm:t>
        <a:bodyPr/>
        <a:lstStyle/>
        <a:p>
          <a:r>
            <a:rPr lang="en-GB" sz="1800" dirty="0">
              <a:solidFill>
                <a:srgbClr val="004494"/>
              </a:solidFill>
            </a:rPr>
            <a:t>Analytical work</a:t>
          </a:r>
          <a:endParaRPr lang="en-US" sz="1800" b="0" dirty="0">
            <a:solidFill>
              <a:srgbClr val="004494"/>
            </a:solidFill>
          </a:endParaRPr>
        </a:p>
      </dgm:t>
    </dgm:pt>
    <dgm:pt modelId="{5125DB18-FCD8-4354-B68E-895BDCB01D93}" type="sibTrans" cxnId="{6BA6D94B-A4A0-4249-90EF-3C92888D39A6}">
      <dgm:prSet/>
      <dgm:spPr/>
      <dgm:t>
        <a:bodyPr/>
        <a:lstStyle/>
        <a:p>
          <a:endParaRPr lang="en-US"/>
        </a:p>
      </dgm:t>
    </dgm:pt>
    <dgm:pt modelId="{C0C07152-5361-45BD-ABEC-9115B2DC6915}" type="parTrans" cxnId="{6BA6D94B-A4A0-4249-90EF-3C92888D39A6}">
      <dgm:prSet/>
      <dgm:spPr/>
      <dgm:t>
        <a:bodyPr/>
        <a:lstStyle/>
        <a:p>
          <a:endParaRPr lang="en-US"/>
        </a:p>
      </dgm:t>
    </dgm:pt>
    <dgm:pt modelId="{77DF4A1E-D33B-4311-8A2B-594C9A392FF0}">
      <dgm:prSet phldrT="[Text]" custT="1"/>
      <dgm:spPr>
        <a:solidFill>
          <a:schemeClr val="accent3">
            <a:lumMod val="40000"/>
            <a:lumOff val="60000"/>
          </a:schemeClr>
        </a:solidFill>
      </dgm:spPr>
      <dgm:t>
        <a:bodyPr/>
        <a:lstStyle/>
        <a:p>
          <a:r>
            <a:rPr lang="en-GB" sz="1800">
              <a:solidFill>
                <a:srgbClr val="004494"/>
              </a:solidFill>
            </a:rPr>
            <a:t>Collaboration with the OECD and the IMF (</a:t>
          </a:r>
          <a:r>
            <a:rPr lang="en-US" sz="1800">
              <a:hlinkClick xmlns:r="http://schemas.openxmlformats.org/officeDocument/2006/relationships" r:id="rId3"/>
            </a:rPr>
            <a:t>Green Budgeting: Towards Common Principles</a:t>
          </a:r>
          <a:r>
            <a:rPr lang="en-US" sz="1800">
              <a:solidFill>
                <a:srgbClr val="004494"/>
              </a:solidFill>
            </a:rPr>
            <a:t>) </a:t>
          </a:r>
          <a:endParaRPr lang="en-US" sz="1800" b="0" dirty="0">
            <a:solidFill>
              <a:srgbClr val="004494"/>
            </a:solidFill>
          </a:endParaRPr>
        </a:p>
      </dgm:t>
    </dgm:pt>
    <dgm:pt modelId="{50E17319-79B7-4D29-B677-C8D9E5389840}" type="parTrans" cxnId="{DECE516D-04DE-4F3B-A438-E19E4362AF3D}">
      <dgm:prSet/>
      <dgm:spPr/>
    </dgm:pt>
    <dgm:pt modelId="{AB1DC2C2-21DA-4451-9E93-4C6CF27EE591}" type="sibTrans" cxnId="{DECE516D-04DE-4F3B-A438-E19E4362AF3D}">
      <dgm:prSet/>
      <dgm:spPr/>
    </dgm:pt>
    <dgm:pt modelId="{7FDF730A-087A-46D5-A5EB-9B5EC55BC0A7}" type="pres">
      <dgm:prSet presAssocID="{7D0270C3-68F1-48DE-965D-1DD0CBD13C77}" presName="Name0" presStyleCnt="0">
        <dgm:presLayoutVars>
          <dgm:chMax val="7"/>
          <dgm:chPref val="7"/>
          <dgm:dir/>
        </dgm:presLayoutVars>
      </dgm:prSet>
      <dgm:spPr/>
      <dgm:t>
        <a:bodyPr/>
        <a:lstStyle/>
        <a:p>
          <a:endParaRPr lang="en-US"/>
        </a:p>
      </dgm:t>
    </dgm:pt>
    <dgm:pt modelId="{496C705E-55A3-4C00-8918-F25EBFA1FBF3}" type="pres">
      <dgm:prSet presAssocID="{7D0270C3-68F1-48DE-965D-1DD0CBD13C77}" presName="Name1" presStyleCnt="0"/>
      <dgm:spPr/>
    </dgm:pt>
    <dgm:pt modelId="{10D5EE9C-CCC3-418E-89C4-D9604CF6BB8C}" type="pres">
      <dgm:prSet presAssocID="{7D0270C3-68F1-48DE-965D-1DD0CBD13C77}" presName="cycle" presStyleCnt="0"/>
      <dgm:spPr/>
    </dgm:pt>
    <dgm:pt modelId="{C8CA6528-5B14-414F-B940-044A34C096DE}" type="pres">
      <dgm:prSet presAssocID="{7D0270C3-68F1-48DE-965D-1DD0CBD13C77}" presName="srcNode" presStyleLbl="node1" presStyleIdx="0" presStyleCnt="7"/>
      <dgm:spPr/>
    </dgm:pt>
    <dgm:pt modelId="{6D7104CE-7E4A-4AB6-BB67-246E351998D1}" type="pres">
      <dgm:prSet presAssocID="{7D0270C3-68F1-48DE-965D-1DD0CBD13C77}" presName="conn" presStyleLbl="parChTrans1D2" presStyleIdx="0" presStyleCnt="1" custLinFactNeighborY="82"/>
      <dgm:spPr/>
      <dgm:t>
        <a:bodyPr/>
        <a:lstStyle/>
        <a:p>
          <a:endParaRPr lang="en-US"/>
        </a:p>
      </dgm:t>
    </dgm:pt>
    <dgm:pt modelId="{D003EA92-6FF1-4D55-9799-3F3A7BD4FD4C}" type="pres">
      <dgm:prSet presAssocID="{7D0270C3-68F1-48DE-965D-1DD0CBD13C77}" presName="extraNode" presStyleLbl="node1" presStyleIdx="0" presStyleCnt="7"/>
      <dgm:spPr/>
    </dgm:pt>
    <dgm:pt modelId="{4A40BFAE-80DD-404B-AEBF-BBEED7B5FEF7}" type="pres">
      <dgm:prSet presAssocID="{7D0270C3-68F1-48DE-965D-1DD0CBD13C77}" presName="dstNode" presStyleLbl="node1" presStyleIdx="0" presStyleCnt="7"/>
      <dgm:spPr/>
    </dgm:pt>
    <dgm:pt modelId="{6E31F583-1E5D-4206-A515-90DD56DC8D24}" type="pres">
      <dgm:prSet presAssocID="{0BD60F4B-8452-4E8B-B2A6-E4608459D60B}" presName="text_1" presStyleLbl="node1" presStyleIdx="0" presStyleCnt="7">
        <dgm:presLayoutVars>
          <dgm:bulletEnabled val="1"/>
        </dgm:presLayoutVars>
      </dgm:prSet>
      <dgm:spPr/>
      <dgm:t>
        <a:bodyPr/>
        <a:lstStyle/>
        <a:p>
          <a:endParaRPr lang="en-US"/>
        </a:p>
      </dgm:t>
    </dgm:pt>
    <dgm:pt modelId="{F807F205-E2B4-42BA-8B17-4D1F1C04BD17}" type="pres">
      <dgm:prSet presAssocID="{0BD60F4B-8452-4E8B-B2A6-E4608459D60B}" presName="accent_1" presStyleCnt="0"/>
      <dgm:spPr/>
    </dgm:pt>
    <dgm:pt modelId="{9F50E293-4899-4623-8229-8D8C29D205E7}" type="pres">
      <dgm:prSet presAssocID="{0BD60F4B-8452-4E8B-B2A6-E4608459D60B}" presName="accentRepeatNode" presStyleLbl="solidFgAcc1" presStyleIdx="0" presStyleCnt="7"/>
      <dgm:spPr/>
    </dgm:pt>
    <dgm:pt modelId="{D9BA68D0-D857-4946-A1CB-60BC4FC6E417}" type="pres">
      <dgm:prSet presAssocID="{06EF703A-7347-4F17-B73E-CB71A4098AE4}" presName="text_2" presStyleLbl="node1" presStyleIdx="1" presStyleCnt="7">
        <dgm:presLayoutVars>
          <dgm:bulletEnabled val="1"/>
        </dgm:presLayoutVars>
      </dgm:prSet>
      <dgm:spPr/>
      <dgm:t>
        <a:bodyPr/>
        <a:lstStyle/>
        <a:p>
          <a:endParaRPr lang="en-US"/>
        </a:p>
      </dgm:t>
    </dgm:pt>
    <dgm:pt modelId="{32FCA25F-2607-4ACF-AE2A-50015E2EE173}" type="pres">
      <dgm:prSet presAssocID="{06EF703A-7347-4F17-B73E-CB71A4098AE4}" presName="accent_2" presStyleCnt="0"/>
      <dgm:spPr/>
    </dgm:pt>
    <dgm:pt modelId="{4E71B922-057C-476B-A37C-F844A0CE5291}" type="pres">
      <dgm:prSet presAssocID="{06EF703A-7347-4F17-B73E-CB71A4098AE4}" presName="accentRepeatNode" presStyleLbl="solidFgAcc1" presStyleIdx="1" presStyleCnt="7"/>
      <dgm:spPr/>
    </dgm:pt>
    <dgm:pt modelId="{4BD352A8-7CEE-4145-927B-53A9FA317A5C}" type="pres">
      <dgm:prSet presAssocID="{8406AFC7-7230-46DD-AC3A-CA6DD48FCF69}" presName="text_3" presStyleLbl="node1" presStyleIdx="2" presStyleCnt="7">
        <dgm:presLayoutVars>
          <dgm:bulletEnabled val="1"/>
        </dgm:presLayoutVars>
      </dgm:prSet>
      <dgm:spPr/>
      <dgm:t>
        <a:bodyPr/>
        <a:lstStyle/>
        <a:p>
          <a:endParaRPr lang="en-US"/>
        </a:p>
      </dgm:t>
    </dgm:pt>
    <dgm:pt modelId="{E635E2CD-7B73-4EB9-A49D-706643F69CB2}" type="pres">
      <dgm:prSet presAssocID="{8406AFC7-7230-46DD-AC3A-CA6DD48FCF69}" presName="accent_3" presStyleCnt="0"/>
      <dgm:spPr/>
    </dgm:pt>
    <dgm:pt modelId="{34D29BBE-853E-42AE-A8B6-C556F7C355E5}" type="pres">
      <dgm:prSet presAssocID="{8406AFC7-7230-46DD-AC3A-CA6DD48FCF69}" presName="accentRepeatNode" presStyleLbl="solidFgAcc1" presStyleIdx="2" presStyleCnt="7"/>
      <dgm:spPr/>
    </dgm:pt>
    <dgm:pt modelId="{862BB1D6-1E87-4C1E-A560-D927224E67FA}" type="pres">
      <dgm:prSet presAssocID="{77DF4A1E-D33B-4311-8A2B-594C9A392FF0}" presName="text_4" presStyleLbl="node1" presStyleIdx="3" presStyleCnt="7">
        <dgm:presLayoutVars>
          <dgm:bulletEnabled val="1"/>
        </dgm:presLayoutVars>
      </dgm:prSet>
      <dgm:spPr/>
      <dgm:t>
        <a:bodyPr/>
        <a:lstStyle/>
        <a:p>
          <a:endParaRPr lang="en-US"/>
        </a:p>
      </dgm:t>
    </dgm:pt>
    <dgm:pt modelId="{177E4C27-2234-470C-8ED6-DD8D63AFC583}" type="pres">
      <dgm:prSet presAssocID="{77DF4A1E-D33B-4311-8A2B-594C9A392FF0}" presName="accent_4" presStyleCnt="0"/>
      <dgm:spPr/>
    </dgm:pt>
    <dgm:pt modelId="{078745F2-1766-40FD-BDD0-BF4999C188F7}" type="pres">
      <dgm:prSet presAssocID="{77DF4A1E-D33B-4311-8A2B-594C9A392FF0}" presName="accentRepeatNode" presStyleLbl="solidFgAcc1" presStyleIdx="3" presStyleCnt="7"/>
      <dgm:spPr/>
    </dgm:pt>
    <dgm:pt modelId="{CB624D14-941F-45DC-92DA-EA7E04878200}" type="pres">
      <dgm:prSet presAssocID="{475F9AD7-BEC3-4955-890C-F1250733D18D}" presName="text_5" presStyleLbl="node1" presStyleIdx="4" presStyleCnt="7">
        <dgm:presLayoutVars>
          <dgm:bulletEnabled val="1"/>
        </dgm:presLayoutVars>
      </dgm:prSet>
      <dgm:spPr/>
      <dgm:t>
        <a:bodyPr/>
        <a:lstStyle/>
        <a:p>
          <a:endParaRPr lang="en-US"/>
        </a:p>
      </dgm:t>
    </dgm:pt>
    <dgm:pt modelId="{50CE70D9-5E69-46CF-B87A-E758F1277CBB}" type="pres">
      <dgm:prSet presAssocID="{475F9AD7-BEC3-4955-890C-F1250733D18D}" presName="accent_5" presStyleCnt="0"/>
      <dgm:spPr/>
    </dgm:pt>
    <dgm:pt modelId="{031A2C7F-6097-492B-9D6E-2ACCB6151ED3}" type="pres">
      <dgm:prSet presAssocID="{475F9AD7-BEC3-4955-890C-F1250733D18D}" presName="accentRepeatNode" presStyleLbl="solidFgAcc1" presStyleIdx="4" presStyleCnt="7"/>
      <dgm:spPr/>
    </dgm:pt>
    <dgm:pt modelId="{CA085EE9-1F7C-480B-822B-CE010067B12B}" type="pres">
      <dgm:prSet presAssocID="{13FA441A-C1E4-4B11-9525-C1078621D3F3}" presName="text_6" presStyleLbl="node1" presStyleIdx="5" presStyleCnt="7">
        <dgm:presLayoutVars>
          <dgm:bulletEnabled val="1"/>
        </dgm:presLayoutVars>
      </dgm:prSet>
      <dgm:spPr/>
      <dgm:t>
        <a:bodyPr/>
        <a:lstStyle/>
        <a:p>
          <a:endParaRPr lang="en-US"/>
        </a:p>
      </dgm:t>
    </dgm:pt>
    <dgm:pt modelId="{89CD8706-18E0-4DBD-8823-A8F0A2061906}" type="pres">
      <dgm:prSet presAssocID="{13FA441A-C1E4-4B11-9525-C1078621D3F3}" presName="accent_6" presStyleCnt="0"/>
      <dgm:spPr/>
    </dgm:pt>
    <dgm:pt modelId="{D2EEE10B-2EC8-4028-ABE3-110E87AD57AF}" type="pres">
      <dgm:prSet presAssocID="{13FA441A-C1E4-4B11-9525-C1078621D3F3}" presName="accentRepeatNode" presStyleLbl="solidFgAcc1" presStyleIdx="5" presStyleCnt="7"/>
      <dgm:spPr/>
    </dgm:pt>
    <dgm:pt modelId="{CD51D862-C3A3-4DDC-BF25-701661DFB47A}" type="pres">
      <dgm:prSet presAssocID="{7B6AE1B7-BCA2-4B6D-979A-EE092F45EBF2}" presName="text_7" presStyleLbl="node1" presStyleIdx="6" presStyleCnt="7">
        <dgm:presLayoutVars>
          <dgm:bulletEnabled val="1"/>
        </dgm:presLayoutVars>
      </dgm:prSet>
      <dgm:spPr/>
      <dgm:t>
        <a:bodyPr/>
        <a:lstStyle/>
        <a:p>
          <a:endParaRPr lang="en-US"/>
        </a:p>
      </dgm:t>
    </dgm:pt>
    <dgm:pt modelId="{ED6999F8-F020-4665-8AC1-EBEAC109BC86}" type="pres">
      <dgm:prSet presAssocID="{7B6AE1B7-BCA2-4B6D-979A-EE092F45EBF2}" presName="accent_7" presStyleCnt="0"/>
      <dgm:spPr/>
    </dgm:pt>
    <dgm:pt modelId="{BF4BE223-479B-4C19-82CC-FA7F07F2F89D}" type="pres">
      <dgm:prSet presAssocID="{7B6AE1B7-BCA2-4B6D-979A-EE092F45EBF2}" presName="accentRepeatNode" presStyleLbl="solidFgAcc1" presStyleIdx="6" presStyleCnt="7"/>
      <dgm:spPr/>
    </dgm:pt>
  </dgm:ptLst>
  <dgm:cxnLst>
    <dgm:cxn modelId="{D2DF207B-41A4-47CA-A0E3-BF380E099735}" type="presOf" srcId="{475F9AD7-BEC3-4955-890C-F1250733D18D}" destId="{CB624D14-941F-45DC-92DA-EA7E04878200}" srcOrd="0" destOrd="0" presId="urn:microsoft.com/office/officeart/2008/layout/VerticalCurvedList"/>
    <dgm:cxn modelId="{E85DFA5C-0785-4EBE-AB29-5A78018717A7}" srcId="{7D0270C3-68F1-48DE-965D-1DD0CBD13C77}" destId="{13FA441A-C1E4-4B11-9525-C1078621D3F3}" srcOrd="5" destOrd="0" parTransId="{C96BB098-02C6-4EE0-9E2F-05CF0D9BD492}" sibTransId="{4FC0D5F5-3FFF-49C8-9580-4174E2F13960}"/>
    <dgm:cxn modelId="{4083F23C-D614-473F-9708-E8F25DF21CCE}" type="presOf" srcId="{8406AFC7-7230-46DD-AC3A-CA6DD48FCF69}" destId="{4BD352A8-7CEE-4145-927B-53A9FA317A5C}" srcOrd="0" destOrd="0" presId="urn:microsoft.com/office/officeart/2008/layout/VerticalCurvedList"/>
    <dgm:cxn modelId="{BD1DB739-6EB1-44EB-8198-E3DF3A1F5141}" type="presOf" srcId="{7D0270C3-68F1-48DE-965D-1DD0CBD13C77}" destId="{7FDF730A-087A-46D5-A5EB-9B5EC55BC0A7}" srcOrd="0" destOrd="0" presId="urn:microsoft.com/office/officeart/2008/layout/VerticalCurvedList"/>
    <dgm:cxn modelId="{F8F740AF-D379-477C-AE77-8554EE92B533}" type="presOf" srcId="{06EF703A-7347-4F17-B73E-CB71A4098AE4}" destId="{D9BA68D0-D857-4946-A1CB-60BC4FC6E417}" srcOrd="0" destOrd="0" presId="urn:microsoft.com/office/officeart/2008/layout/VerticalCurvedList"/>
    <dgm:cxn modelId="{DD2E3B94-A5CA-4598-901D-5CBEB087F640}" srcId="{7D0270C3-68F1-48DE-965D-1DD0CBD13C77}" destId="{0BD60F4B-8452-4E8B-B2A6-E4608459D60B}" srcOrd="0" destOrd="0" parTransId="{F587B4A9-0D6C-471E-A64D-34629979EB27}" sibTransId="{45C8D14A-9219-48EB-857A-7AC3E7E3A1D8}"/>
    <dgm:cxn modelId="{F20132EC-5E89-4644-881C-6F18FA825EE7}" type="presOf" srcId="{13FA441A-C1E4-4B11-9525-C1078621D3F3}" destId="{CA085EE9-1F7C-480B-822B-CE010067B12B}" srcOrd="0" destOrd="0" presId="urn:microsoft.com/office/officeart/2008/layout/VerticalCurvedList"/>
    <dgm:cxn modelId="{EFB2CC9E-1394-4A68-B00C-2D33C4262F1C}" srcId="{7D0270C3-68F1-48DE-965D-1DD0CBD13C77}" destId="{7B6AE1B7-BCA2-4B6D-979A-EE092F45EBF2}" srcOrd="6" destOrd="0" parTransId="{C5AD1877-3BA0-4A22-AAD8-AB78F9AEFDC3}" sibTransId="{1E18C31C-1546-4428-A9A3-1676979D46C4}"/>
    <dgm:cxn modelId="{3ABDE5B1-194E-4107-9646-473FC7C42430}" type="presOf" srcId="{45C8D14A-9219-48EB-857A-7AC3E7E3A1D8}" destId="{6D7104CE-7E4A-4AB6-BB67-246E351998D1}" srcOrd="0" destOrd="0" presId="urn:microsoft.com/office/officeart/2008/layout/VerticalCurvedList"/>
    <dgm:cxn modelId="{6DCF53FE-0069-4F47-9080-B3AE77104DEB}" srcId="{7D0270C3-68F1-48DE-965D-1DD0CBD13C77}" destId="{06EF703A-7347-4F17-B73E-CB71A4098AE4}" srcOrd="1" destOrd="0" parTransId="{5691B623-32EB-4998-8E1B-37C686FEE3CF}" sibTransId="{23BD2B28-91C5-4F81-B673-29E369C8DE09}"/>
    <dgm:cxn modelId="{686FE6BF-4DF5-46F3-9C08-A0A9033EB0FD}" type="presOf" srcId="{7B6AE1B7-BCA2-4B6D-979A-EE092F45EBF2}" destId="{CD51D862-C3A3-4DDC-BF25-701661DFB47A}" srcOrd="0" destOrd="0" presId="urn:microsoft.com/office/officeart/2008/layout/VerticalCurvedList"/>
    <dgm:cxn modelId="{DECE516D-04DE-4F3B-A438-E19E4362AF3D}" srcId="{7D0270C3-68F1-48DE-965D-1DD0CBD13C77}" destId="{77DF4A1E-D33B-4311-8A2B-594C9A392FF0}" srcOrd="3" destOrd="0" parTransId="{50E17319-79B7-4D29-B677-C8D9E5389840}" sibTransId="{AB1DC2C2-21DA-4451-9E93-4C6CF27EE591}"/>
    <dgm:cxn modelId="{C0CF5EEC-A0FF-487F-AB5B-5B9673CE9686}" type="presOf" srcId="{77DF4A1E-D33B-4311-8A2B-594C9A392FF0}" destId="{862BB1D6-1E87-4C1E-A560-D927224E67FA}" srcOrd="0" destOrd="0" presId="urn:microsoft.com/office/officeart/2008/layout/VerticalCurvedList"/>
    <dgm:cxn modelId="{6BA6D94B-A4A0-4249-90EF-3C92888D39A6}" srcId="{7D0270C3-68F1-48DE-965D-1DD0CBD13C77}" destId="{8406AFC7-7230-46DD-AC3A-CA6DD48FCF69}" srcOrd="2" destOrd="0" parTransId="{C0C07152-5361-45BD-ABEC-9115B2DC6915}" sibTransId="{5125DB18-FCD8-4354-B68E-895BDCB01D93}"/>
    <dgm:cxn modelId="{02611C9E-8773-4946-8698-3B93C272B4BF}" type="presOf" srcId="{0BD60F4B-8452-4E8B-B2A6-E4608459D60B}" destId="{6E31F583-1E5D-4206-A515-90DD56DC8D24}" srcOrd="0" destOrd="0" presId="urn:microsoft.com/office/officeart/2008/layout/VerticalCurvedList"/>
    <dgm:cxn modelId="{69D9A04E-1A50-4905-A8DF-C579E1916585}" srcId="{7D0270C3-68F1-48DE-965D-1DD0CBD13C77}" destId="{475F9AD7-BEC3-4955-890C-F1250733D18D}" srcOrd="4" destOrd="0" parTransId="{4F33956C-2632-4B18-AFB0-F93D615726FF}" sibTransId="{DDDE3006-4A74-405B-867C-0A2380981EA9}"/>
    <dgm:cxn modelId="{A7620419-D558-40B6-999C-A978A77A6B22}" type="presParOf" srcId="{7FDF730A-087A-46D5-A5EB-9B5EC55BC0A7}" destId="{496C705E-55A3-4C00-8918-F25EBFA1FBF3}" srcOrd="0" destOrd="0" presId="urn:microsoft.com/office/officeart/2008/layout/VerticalCurvedList"/>
    <dgm:cxn modelId="{30405801-F4D7-4B77-883B-7D690E65BDD7}" type="presParOf" srcId="{496C705E-55A3-4C00-8918-F25EBFA1FBF3}" destId="{10D5EE9C-CCC3-418E-89C4-D9604CF6BB8C}" srcOrd="0" destOrd="0" presId="urn:microsoft.com/office/officeart/2008/layout/VerticalCurvedList"/>
    <dgm:cxn modelId="{B7E08450-11C3-47F0-AE00-B28A43B0030E}" type="presParOf" srcId="{10D5EE9C-CCC3-418E-89C4-D9604CF6BB8C}" destId="{C8CA6528-5B14-414F-B940-044A34C096DE}" srcOrd="0" destOrd="0" presId="urn:microsoft.com/office/officeart/2008/layout/VerticalCurvedList"/>
    <dgm:cxn modelId="{F27ABD04-93C4-4B8E-8B3B-0E8BA0B21D3F}" type="presParOf" srcId="{10D5EE9C-CCC3-418E-89C4-D9604CF6BB8C}" destId="{6D7104CE-7E4A-4AB6-BB67-246E351998D1}" srcOrd="1" destOrd="0" presId="urn:microsoft.com/office/officeart/2008/layout/VerticalCurvedList"/>
    <dgm:cxn modelId="{486682F0-13B0-49BD-883B-BF6CD993E455}" type="presParOf" srcId="{10D5EE9C-CCC3-418E-89C4-D9604CF6BB8C}" destId="{D003EA92-6FF1-4D55-9799-3F3A7BD4FD4C}" srcOrd="2" destOrd="0" presId="urn:microsoft.com/office/officeart/2008/layout/VerticalCurvedList"/>
    <dgm:cxn modelId="{EB6A4B96-EF14-4C34-BDFF-73460B5BA559}" type="presParOf" srcId="{10D5EE9C-CCC3-418E-89C4-D9604CF6BB8C}" destId="{4A40BFAE-80DD-404B-AEBF-BBEED7B5FEF7}" srcOrd="3" destOrd="0" presId="urn:microsoft.com/office/officeart/2008/layout/VerticalCurvedList"/>
    <dgm:cxn modelId="{41B89E9C-E415-47C9-894E-9D827B5C80E3}" type="presParOf" srcId="{496C705E-55A3-4C00-8918-F25EBFA1FBF3}" destId="{6E31F583-1E5D-4206-A515-90DD56DC8D24}" srcOrd="1" destOrd="0" presId="urn:microsoft.com/office/officeart/2008/layout/VerticalCurvedList"/>
    <dgm:cxn modelId="{12F34F71-F403-4C08-B3ED-5513AFE1626B}" type="presParOf" srcId="{496C705E-55A3-4C00-8918-F25EBFA1FBF3}" destId="{F807F205-E2B4-42BA-8B17-4D1F1C04BD17}" srcOrd="2" destOrd="0" presId="urn:microsoft.com/office/officeart/2008/layout/VerticalCurvedList"/>
    <dgm:cxn modelId="{70540F0E-01C6-4D65-A8E6-D9146D9719D5}" type="presParOf" srcId="{F807F205-E2B4-42BA-8B17-4D1F1C04BD17}" destId="{9F50E293-4899-4623-8229-8D8C29D205E7}" srcOrd="0" destOrd="0" presId="urn:microsoft.com/office/officeart/2008/layout/VerticalCurvedList"/>
    <dgm:cxn modelId="{6ED40C55-F2BA-4B6F-888D-4484F738E0CB}" type="presParOf" srcId="{496C705E-55A3-4C00-8918-F25EBFA1FBF3}" destId="{D9BA68D0-D857-4946-A1CB-60BC4FC6E417}" srcOrd="3" destOrd="0" presId="urn:microsoft.com/office/officeart/2008/layout/VerticalCurvedList"/>
    <dgm:cxn modelId="{28079F5F-BAC8-4223-B9C9-49704F9EEFFC}" type="presParOf" srcId="{496C705E-55A3-4C00-8918-F25EBFA1FBF3}" destId="{32FCA25F-2607-4ACF-AE2A-50015E2EE173}" srcOrd="4" destOrd="0" presId="urn:microsoft.com/office/officeart/2008/layout/VerticalCurvedList"/>
    <dgm:cxn modelId="{C467BB8B-4DBA-473A-9942-31E83DFFA01F}" type="presParOf" srcId="{32FCA25F-2607-4ACF-AE2A-50015E2EE173}" destId="{4E71B922-057C-476B-A37C-F844A0CE5291}" srcOrd="0" destOrd="0" presId="urn:microsoft.com/office/officeart/2008/layout/VerticalCurvedList"/>
    <dgm:cxn modelId="{A6A90E39-6BBE-4CE1-B1C1-4983A3AB5812}" type="presParOf" srcId="{496C705E-55A3-4C00-8918-F25EBFA1FBF3}" destId="{4BD352A8-7CEE-4145-927B-53A9FA317A5C}" srcOrd="5" destOrd="0" presId="urn:microsoft.com/office/officeart/2008/layout/VerticalCurvedList"/>
    <dgm:cxn modelId="{B46DC7A9-BD46-4EB8-BE73-4792059D6032}" type="presParOf" srcId="{496C705E-55A3-4C00-8918-F25EBFA1FBF3}" destId="{E635E2CD-7B73-4EB9-A49D-706643F69CB2}" srcOrd="6" destOrd="0" presId="urn:microsoft.com/office/officeart/2008/layout/VerticalCurvedList"/>
    <dgm:cxn modelId="{7081D6AD-3CA8-41AB-B181-F4337BC9A952}" type="presParOf" srcId="{E635E2CD-7B73-4EB9-A49D-706643F69CB2}" destId="{34D29BBE-853E-42AE-A8B6-C556F7C355E5}" srcOrd="0" destOrd="0" presId="urn:microsoft.com/office/officeart/2008/layout/VerticalCurvedList"/>
    <dgm:cxn modelId="{09583E20-D76F-48D7-A49B-EBF6ED9946BB}" type="presParOf" srcId="{496C705E-55A3-4C00-8918-F25EBFA1FBF3}" destId="{862BB1D6-1E87-4C1E-A560-D927224E67FA}" srcOrd="7" destOrd="0" presId="urn:microsoft.com/office/officeart/2008/layout/VerticalCurvedList"/>
    <dgm:cxn modelId="{10804794-8477-4850-9A69-7B5E21A3A23C}" type="presParOf" srcId="{496C705E-55A3-4C00-8918-F25EBFA1FBF3}" destId="{177E4C27-2234-470C-8ED6-DD8D63AFC583}" srcOrd="8" destOrd="0" presId="urn:microsoft.com/office/officeart/2008/layout/VerticalCurvedList"/>
    <dgm:cxn modelId="{2AF5DBF0-596D-46EB-B7A2-369A09D5DEE1}" type="presParOf" srcId="{177E4C27-2234-470C-8ED6-DD8D63AFC583}" destId="{078745F2-1766-40FD-BDD0-BF4999C188F7}" srcOrd="0" destOrd="0" presId="urn:microsoft.com/office/officeart/2008/layout/VerticalCurvedList"/>
    <dgm:cxn modelId="{D2F1411F-8615-4757-824D-09ED24436861}" type="presParOf" srcId="{496C705E-55A3-4C00-8918-F25EBFA1FBF3}" destId="{CB624D14-941F-45DC-92DA-EA7E04878200}" srcOrd="9" destOrd="0" presId="urn:microsoft.com/office/officeart/2008/layout/VerticalCurvedList"/>
    <dgm:cxn modelId="{EDCAAE36-3EB8-4E34-93BD-5FF07BFFA444}" type="presParOf" srcId="{496C705E-55A3-4C00-8918-F25EBFA1FBF3}" destId="{50CE70D9-5E69-46CF-B87A-E758F1277CBB}" srcOrd="10" destOrd="0" presId="urn:microsoft.com/office/officeart/2008/layout/VerticalCurvedList"/>
    <dgm:cxn modelId="{3B0648DA-8E0F-4249-AD5D-38C66F8F963F}" type="presParOf" srcId="{50CE70D9-5E69-46CF-B87A-E758F1277CBB}" destId="{031A2C7F-6097-492B-9D6E-2ACCB6151ED3}" srcOrd="0" destOrd="0" presId="urn:microsoft.com/office/officeart/2008/layout/VerticalCurvedList"/>
    <dgm:cxn modelId="{76796532-CCAB-410B-AFB4-E70624D0DDA6}" type="presParOf" srcId="{496C705E-55A3-4C00-8918-F25EBFA1FBF3}" destId="{CA085EE9-1F7C-480B-822B-CE010067B12B}" srcOrd="11" destOrd="0" presId="urn:microsoft.com/office/officeart/2008/layout/VerticalCurvedList"/>
    <dgm:cxn modelId="{B8C51EC7-81BD-49AD-A97E-ECE458B01F9F}" type="presParOf" srcId="{496C705E-55A3-4C00-8918-F25EBFA1FBF3}" destId="{89CD8706-18E0-4DBD-8823-A8F0A2061906}" srcOrd="12" destOrd="0" presId="urn:microsoft.com/office/officeart/2008/layout/VerticalCurvedList"/>
    <dgm:cxn modelId="{1AA56616-541F-4C74-A003-EB91B50F100E}" type="presParOf" srcId="{89CD8706-18E0-4DBD-8823-A8F0A2061906}" destId="{D2EEE10B-2EC8-4028-ABE3-110E87AD57AF}" srcOrd="0" destOrd="0" presId="urn:microsoft.com/office/officeart/2008/layout/VerticalCurvedList"/>
    <dgm:cxn modelId="{2612A0EC-5FE9-45AD-9890-577224A31E8A}" type="presParOf" srcId="{496C705E-55A3-4C00-8918-F25EBFA1FBF3}" destId="{CD51D862-C3A3-4DDC-BF25-701661DFB47A}" srcOrd="13" destOrd="0" presId="urn:microsoft.com/office/officeart/2008/layout/VerticalCurvedList"/>
    <dgm:cxn modelId="{F8563A86-6E50-43D6-A5BA-5C2E87DCDD89}" type="presParOf" srcId="{496C705E-55A3-4C00-8918-F25EBFA1FBF3}" destId="{ED6999F8-F020-4665-8AC1-EBEAC109BC86}" srcOrd="14" destOrd="0" presId="urn:microsoft.com/office/officeart/2008/layout/VerticalCurvedList"/>
    <dgm:cxn modelId="{8EC49898-A78D-40B4-B484-8A5A4EF16370}" type="presParOf" srcId="{ED6999F8-F020-4665-8AC1-EBEAC109BC86}" destId="{BF4BE223-479B-4C19-82CC-FA7F07F2F8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CC88BA-3190-4212-94C0-D336FDC10B1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C9E2B70-BCB0-44E5-95FA-BEF99163529A}">
      <dgm:prSet phldrT="[Text]" custT="1"/>
      <dgm:spPr>
        <a:solidFill>
          <a:srgbClr val="21D196"/>
        </a:solidFill>
      </dgm:spPr>
      <dgm:t>
        <a:bodyPr/>
        <a:lstStyle/>
        <a:p>
          <a:r>
            <a:rPr lang="en-US" sz="2400" dirty="0"/>
            <a:t>Level 1</a:t>
          </a:r>
        </a:p>
        <a:p>
          <a:r>
            <a:rPr lang="en-US" sz="2400" dirty="0"/>
            <a:t>ESSENTIAL</a:t>
          </a:r>
        </a:p>
      </dgm:t>
    </dgm:pt>
    <dgm:pt modelId="{5EBBF04A-C710-49EF-8FE8-0CCFC77E80AB}" type="parTrans" cxnId="{C2E3C8D0-CD1B-450F-A269-8CCFC26B5647}">
      <dgm:prSet/>
      <dgm:spPr/>
      <dgm:t>
        <a:bodyPr/>
        <a:lstStyle/>
        <a:p>
          <a:endParaRPr lang="en-US"/>
        </a:p>
      </dgm:t>
    </dgm:pt>
    <dgm:pt modelId="{7FB6B7FC-066B-447E-B604-3D84814B1988}" type="sibTrans" cxnId="{C2E3C8D0-CD1B-450F-A269-8CCFC26B5647}">
      <dgm:prSet/>
      <dgm:spPr/>
      <dgm:t>
        <a:bodyPr/>
        <a:lstStyle/>
        <a:p>
          <a:endParaRPr lang="en-US"/>
        </a:p>
      </dgm:t>
    </dgm:pt>
    <dgm:pt modelId="{93E7A6F4-8BD3-4758-98C0-BBEC8D95766E}">
      <dgm:prSet phldrT="[Text]" custT="1"/>
      <dgm:spPr>
        <a:solidFill>
          <a:schemeClr val="accent3">
            <a:lumMod val="20000"/>
            <a:lumOff val="80000"/>
            <a:alpha val="90000"/>
          </a:schemeClr>
        </a:solidFill>
      </dgm:spPr>
      <dgm:t>
        <a:bodyPr/>
        <a:lstStyle/>
        <a:p>
          <a:r>
            <a:rPr lang="en-US" sz="1800" b="1" dirty="0"/>
            <a:t>Ad-hoc </a:t>
          </a:r>
          <a:r>
            <a:rPr lang="en-US" sz="1800" dirty="0"/>
            <a:t>central task-force</a:t>
          </a:r>
        </a:p>
      </dgm:t>
    </dgm:pt>
    <dgm:pt modelId="{EE6B627E-F649-424E-9792-3E7E52A9248D}" type="parTrans" cxnId="{952EBC9E-1CEA-45C0-BD32-37451293A209}">
      <dgm:prSet/>
      <dgm:spPr/>
      <dgm:t>
        <a:bodyPr/>
        <a:lstStyle/>
        <a:p>
          <a:endParaRPr lang="en-US"/>
        </a:p>
      </dgm:t>
    </dgm:pt>
    <dgm:pt modelId="{1E09EED5-FFFB-47A5-9ECB-C606A851B7A2}" type="sibTrans" cxnId="{952EBC9E-1CEA-45C0-BD32-37451293A209}">
      <dgm:prSet/>
      <dgm:spPr/>
      <dgm:t>
        <a:bodyPr/>
        <a:lstStyle/>
        <a:p>
          <a:endParaRPr lang="en-US"/>
        </a:p>
      </dgm:t>
    </dgm:pt>
    <dgm:pt modelId="{12948B0F-FF26-41C7-88BC-3381C75DDF20}">
      <dgm:prSet phldrT="[Text]" custT="1"/>
      <dgm:spPr>
        <a:solidFill>
          <a:srgbClr val="1AA677"/>
        </a:solidFill>
      </dgm:spPr>
      <dgm:t>
        <a:bodyPr/>
        <a:lstStyle/>
        <a:p>
          <a:r>
            <a:rPr lang="en-US" sz="2400" dirty="0"/>
            <a:t>Level 2</a:t>
          </a:r>
        </a:p>
        <a:p>
          <a:r>
            <a:rPr lang="en-US" sz="2400" dirty="0"/>
            <a:t>DEVELOPED</a:t>
          </a:r>
        </a:p>
      </dgm:t>
    </dgm:pt>
    <dgm:pt modelId="{2633DB2F-2B48-4EAF-B19B-0A93E6463977}" type="parTrans" cxnId="{996B218B-AD8C-4D71-BA28-C8380439FFB3}">
      <dgm:prSet/>
      <dgm:spPr/>
      <dgm:t>
        <a:bodyPr/>
        <a:lstStyle/>
        <a:p>
          <a:endParaRPr lang="en-US"/>
        </a:p>
      </dgm:t>
    </dgm:pt>
    <dgm:pt modelId="{74BC4836-49C5-4028-9942-5109B8F2040E}" type="sibTrans" cxnId="{996B218B-AD8C-4D71-BA28-C8380439FFB3}">
      <dgm:prSet/>
      <dgm:spPr/>
      <dgm:t>
        <a:bodyPr/>
        <a:lstStyle/>
        <a:p>
          <a:endParaRPr lang="en-US"/>
        </a:p>
      </dgm:t>
    </dgm:pt>
    <dgm:pt modelId="{F2F49A29-2136-417E-8E6B-9827EF141E7F}">
      <dgm:prSet phldrT="[Text]" custT="1"/>
      <dgm:spPr>
        <a:solidFill>
          <a:srgbClr val="A8E2BB">
            <a:alpha val="89804"/>
          </a:srgbClr>
        </a:solidFill>
      </dgm:spPr>
      <dgm:t>
        <a:bodyPr/>
        <a:lstStyle/>
        <a:p>
          <a:r>
            <a:rPr lang="en-US" sz="1800" b="1" dirty="0"/>
            <a:t>Permanent</a:t>
          </a:r>
          <a:r>
            <a:rPr lang="en-US" sz="1800" dirty="0"/>
            <a:t> central structure</a:t>
          </a:r>
        </a:p>
      </dgm:t>
    </dgm:pt>
    <dgm:pt modelId="{19D8CD62-4C2F-4E9D-B82B-2A0C0D41C664}" type="parTrans" cxnId="{3C54A655-4B38-4961-BAD8-D84AE88692CB}">
      <dgm:prSet/>
      <dgm:spPr/>
      <dgm:t>
        <a:bodyPr/>
        <a:lstStyle/>
        <a:p>
          <a:endParaRPr lang="en-US"/>
        </a:p>
      </dgm:t>
    </dgm:pt>
    <dgm:pt modelId="{B751832C-62E8-47AE-9B18-753FE29E8B6B}" type="sibTrans" cxnId="{3C54A655-4B38-4961-BAD8-D84AE88692CB}">
      <dgm:prSet/>
      <dgm:spPr/>
      <dgm:t>
        <a:bodyPr/>
        <a:lstStyle/>
        <a:p>
          <a:endParaRPr lang="en-US"/>
        </a:p>
      </dgm:t>
    </dgm:pt>
    <dgm:pt modelId="{96BC9392-7AB4-47A6-9AC3-F82BC7725645}">
      <dgm:prSet phldrT="[Text]" custT="1"/>
      <dgm:spPr>
        <a:solidFill>
          <a:schemeClr val="accent3">
            <a:lumMod val="50000"/>
            <a:alpha val="79000"/>
          </a:schemeClr>
        </a:solidFill>
      </dgm:spPr>
      <dgm:t>
        <a:bodyPr/>
        <a:lstStyle/>
        <a:p>
          <a:r>
            <a:rPr lang="en-US" sz="2400" dirty="0"/>
            <a:t>Level 3</a:t>
          </a:r>
        </a:p>
        <a:p>
          <a:r>
            <a:rPr lang="en-US" sz="2400" dirty="0"/>
            <a:t>ADVANCED</a:t>
          </a:r>
        </a:p>
      </dgm:t>
    </dgm:pt>
    <dgm:pt modelId="{1A5D91DB-004B-4579-B847-15BBD194DA4C}" type="parTrans" cxnId="{AD746B45-DF4E-4D1E-94F5-169F5C8ACD26}">
      <dgm:prSet/>
      <dgm:spPr/>
      <dgm:t>
        <a:bodyPr/>
        <a:lstStyle/>
        <a:p>
          <a:endParaRPr lang="en-US"/>
        </a:p>
      </dgm:t>
    </dgm:pt>
    <dgm:pt modelId="{B520E1B6-B3A2-4AF2-B2A8-3DEE60882BCD}" type="sibTrans" cxnId="{AD746B45-DF4E-4D1E-94F5-169F5C8ACD26}">
      <dgm:prSet/>
      <dgm:spPr/>
      <dgm:t>
        <a:bodyPr/>
        <a:lstStyle/>
        <a:p>
          <a:endParaRPr lang="en-US"/>
        </a:p>
      </dgm:t>
    </dgm:pt>
    <dgm:pt modelId="{C75559F4-43E3-465A-A201-64BD957FCD8B}">
      <dgm:prSet phldrT="[Text]" custT="1"/>
      <dgm:spPr>
        <a:solidFill>
          <a:srgbClr val="70BE97">
            <a:alpha val="74000"/>
          </a:srgbClr>
        </a:solidFill>
      </dgm:spPr>
      <dgm:t>
        <a:bodyPr/>
        <a:lstStyle/>
        <a:p>
          <a:pPr>
            <a:spcAft>
              <a:spcPts val="1200"/>
            </a:spcAft>
          </a:pPr>
          <a:r>
            <a:rPr lang="en-US" sz="1800" dirty="0">
              <a:solidFill>
                <a:schemeClr val="bg1">
                  <a:lumMod val="50000"/>
                </a:schemeClr>
              </a:solidFill>
            </a:rPr>
            <a:t>Permanent central structure</a:t>
          </a:r>
        </a:p>
      </dgm:t>
    </dgm:pt>
    <dgm:pt modelId="{D3143AD1-DFD9-415A-BC5F-03363C969644}" type="parTrans" cxnId="{84895321-FBEE-404F-8BF2-053A9744F864}">
      <dgm:prSet/>
      <dgm:spPr/>
      <dgm:t>
        <a:bodyPr/>
        <a:lstStyle/>
        <a:p>
          <a:endParaRPr lang="en-US"/>
        </a:p>
      </dgm:t>
    </dgm:pt>
    <dgm:pt modelId="{5A9C400A-AD52-4AA5-AF6E-082BEB8AC7B6}" type="sibTrans" cxnId="{84895321-FBEE-404F-8BF2-053A9744F864}">
      <dgm:prSet/>
      <dgm:spPr/>
      <dgm:t>
        <a:bodyPr/>
        <a:lstStyle/>
        <a:p>
          <a:endParaRPr lang="en-US"/>
        </a:p>
      </dgm:t>
    </dgm:pt>
    <dgm:pt modelId="{7F5C8572-7127-45CC-85FD-5C553C0B78EB}">
      <dgm:prSet custT="1"/>
      <dgm:spPr/>
      <dgm:t>
        <a:bodyPr/>
        <a:lstStyle/>
        <a:p>
          <a:pPr>
            <a:spcAft>
              <a:spcPts val="1200"/>
            </a:spcAft>
          </a:pPr>
          <a:r>
            <a:rPr lang="en-US" sz="1800" b="1" dirty="0"/>
            <a:t>Green budgeting correspondents </a:t>
          </a:r>
          <a:r>
            <a:rPr lang="en-US" sz="1800" dirty="0"/>
            <a:t>in line ministries</a:t>
          </a:r>
        </a:p>
      </dgm:t>
    </dgm:pt>
    <dgm:pt modelId="{CEF0A77C-BA1D-4BAF-810F-31259E63C4C8}" type="parTrans" cxnId="{0B33B69A-417F-4E1C-AB3E-926974928614}">
      <dgm:prSet/>
      <dgm:spPr/>
      <dgm:t>
        <a:bodyPr/>
        <a:lstStyle/>
        <a:p>
          <a:endParaRPr lang="en-US"/>
        </a:p>
      </dgm:t>
    </dgm:pt>
    <dgm:pt modelId="{EF4D25C9-FFF5-4B73-820E-33C760868AC5}" type="sibTrans" cxnId="{0B33B69A-417F-4E1C-AB3E-926974928614}">
      <dgm:prSet/>
      <dgm:spPr/>
      <dgm:t>
        <a:bodyPr/>
        <a:lstStyle/>
        <a:p>
          <a:endParaRPr lang="en-US"/>
        </a:p>
      </dgm:t>
    </dgm:pt>
    <dgm:pt modelId="{EEDA7C9A-5AC2-490B-8EB5-E88EF7DCA861}" type="pres">
      <dgm:prSet presAssocID="{BDCC88BA-3190-4212-94C0-D336FDC10B13}" presName="Name0" presStyleCnt="0">
        <dgm:presLayoutVars>
          <dgm:dir/>
          <dgm:animLvl val="lvl"/>
          <dgm:resizeHandles val="exact"/>
        </dgm:presLayoutVars>
      </dgm:prSet>
      <dgm:spPr/>
      <dgm:t>
        <a:bodyPr/>
        <a:lstStyle/>
        <a:p>
          <a:endParaRPr lang="en-US"/>
        </a:p>
      </dgm:t>
    </dgm:pt>
    <dgm:pt modelId="{8B9267E6-078E-4A46-8598-2DD5A843864D}" type="pres">
      <dgm:prSet presAssocID="{0C9E2B70-BCB0-44E5-95FA-BEF99163529A}" presName="composite" presStyleCnt="0"/>
      <dgm:spPr/>
    </dgm:pt>
    <dgm:pt modelId="{8E3EFDB4-F9A0-4676-AD59-513088747E66}" type="pres">
      <dgm:prSet presAssocID="{0C9E2B70-BCB0-44E5-95FA-BEF99163529A}" presName="parTx" presStyleLbl="alignNode1" presStyleIdx="0" presStyleCnt="3" custLinFactNeighborY="-1199">
        <dgm:presLayoutVars>
          <dgm:chMax val="0"/>
          <dgm:chPref val="0"/>
          <dgm:bulletEnabled val="1"/>
        </dgm:presLayoutVars>
      </dgm:prSet>
      <dgm:spPr/>
      <dgm:t>
        <a:bodyPr/>
        <a:lstStyle/>
        <a:p>
          <a:endParaRPr lang="en-US"/>
        </a:p>
      </dgm:t>
    </dgm:pt>
    <dgm:pt modelId="{F7155BBF-1C76-4BD9-8818-5C6EB7343AF7}" type="pres">
      <dgm:prSet presAssocID="{0C9E2B70-BCB0-44E5-95FA-BEF99163529A}" presName="desTx" presStyleLbl="alignAccFollowNode1" presStyleIdx="0" presStyleCnt="3">
        <dgm:presLayoutVars>
          <dgm:bulletEnabled val="1"/>
        </dgm:presLayoutVars>
      </dgm:prSet>
      <dgm:spPr/>
      <dgm:t>
        <a:bodyPr/>
        <a:lstStyle/>
        <a:p>
          <a:endParaRPr lang="en-US"/>
        </a:p>
      </dgm:t>
    </dgm:pt>
    <dgm:pt modelId="{E0FC6D83-70BA-41B4-9293-0308FEFC90D0}" type="pres">
      <dgm:prSet presAssocID="{7FB6B7FC-066B-447E-B604-3D84814B1988}" presName="space" presStyleCnt="0"/>
      <dgm:spPr/>
    </dgm:pt>
    <dgm:pt modelId="{70FC0E4B-30A0-4C3A-B570-C7957DD5152F}" type="pres">
      <dgm:prSet presAssocID="{12948B0F-FF26-41C7-88BC-3381C75DDF20}" presName="composite" presStyleCnt="0"/>
      <dgm:spPr/>
    </dgm:pt>
    <dgm:pt modelId="{9811F88C-0339-47F4-B327-1AAE791406B1}" type="pres">
      <dgm:prSet presAssocID="{12948B0F-FF26-41C7-88BC-3381C75DDF20}" presName="parTx" presStyleLbl="alignNode1" presStyleIdx="1" presStyleCnt="3">
        <dgm:presLayoutVars>
          <dgm:chMax val="0"/>
          <dgm:chPref val="0"/>
          <dgm:bulletEnabled val="1"/>
        </dgm:presLayoutVars>
      </dgm:prSet>
      <dgm:spPr/>
      <dgm:t>
        <a:bodyPr/>
        <a:lstStyle/>
        <a:p>
          <a:endParaRPr lang="en-US"/>
        </a:p>
      </dgm:t>
    </dgm:pt>
    <dgm:pt modelId="{B2AE452B-703D-4BF1-A786-C7C58CEA53F8}" type="pres">
      <dgm:prSet presAssocID="{12948B0F-FF26-41C7-88BC-3381C75DDF20}" presName="desTx" presStyleLbl="alignAccFollowNode1" presStyleIdx="1" presStyleCnt="3">
        <dgm:presLayoutVars>
          <dgm:bulletEnabled val="1"/>
        </dgm:presLayoutVars>
      </dgm:prSet>
      <dgm:spPr/>
      <dgm:t>
        <a:bodyPr/>
        <a:lstStyle/>
        <a:p>
          <a:endParaRPr lang="en-US"/>
        </a:p>
      </dgm:t>
    </dgm:pt>
    <dgm:pt modelId="{DDD12E0C-91BF-4428-8255-97AC4DB9F931}" type="pres">
      <dgm:prSet presAssocID="{74BC4836-49C5-4028-9942-5109B8F2040E}" presName="space" presStyleCnt="0"/>
      <dgm:spPr/>
    </dgm:pt>
    <dgm:pt modelId="{D41AEC97-020E-4849-A7F6-7A204E718843}" type="pres">
      <dgm:prSet presAssocID="{96BC9392-7AB4-47A6-9AC3-F82BC7725645}" presName="composite" presStyleCnt="0"/>
      <dgm:spPr/>
    </dgm:pt>
    <dgm:pt modelId="{7D3A849E-380C-4460-8E8B-EC1D819695CE}" type="pres">
      <dgm:prSet presAssocID="{96BC9392-7AB4-47A6-9AC3-F82BC7725645}" presName="parTx" presStyleLbl="alignNode1" presStyleIdx="2" presStyleCnt="3">
        <dgm:presLayoutVars>
          <dgm:chMax val="0"/>
          <dgm:chPref val="0"/>
          <dgm:bulletEnabled val="1"/>
        </dgm:presLayoutVars>
      </dgm:prSet>
      <dgm:spPr/>
      <dgm:t>
        <a:bodyPr/>
        <a:lstStyle/>
        <a:p>
          <a:endParaRPr lang="en-US"/>
        </a:p>
      </dgm:t>
    </dgm:pt>
    <dgm:pt modelId="{82932CF8-948C-4F04-B680-69A904AF9B4A}" type="pres">
      <dgm:prSet presAssocID="{96BC9392-7AB4-47A6-9AC3-F82BC7725645}" presName="desTx" presStyleLbl="alignAccFollowNode1" presStyleIdx="2" presStyleCnt="3">
        <dgm:presLayoutVars>
          <dgm:bulletEnabled val="1"/>
        </dgm:presLayoutVars>
      </dgm:prSet>
      <dgm:spPr/>
      <dgm:t>
        <a:bodyPr/>
        <a:lstStyle/>
        <a:p>
          <a:endParaRPr lang="en-US"/>
        </a:p>
      </dgm:t>
    </dgm:pt>
  </dgm:ptLst>
  <dgm:cxnLst>
    <dgm:cxn modelId="{84895321-FBEE-404F-8BF2-053A9744F864}" srcId="{96BC9392-7AB4-47A6-9AC3-F82BC7725645}" destId="{C75559F4-43E3-465A-A201-64BD957FCD8B}" srcOrd="0" destOrd="0" parTransId="{D3143AD1-DFD9-415A-BC5F-03363C969644}" sibTransId="{5A9C400A-AD52-4AA5-AF6E-082BEB8AC7B6}"/>
    <dgm:cxn modelId="{C055B490-DF51-4C9B-8869-4D33A4938C93}" type="presOf" srcId="{12948B0F-FF26-41C7-88BC-3381C75DDF20}" destId="{9811F88C-0339-47F4-B327-1AAE791406B1}" srcOrd="0" destOrd="0" presId="urn:microsoft.com/office/officeart/2005/8/layout/hList1"/>
    <dgm:cxn modelId="{996B218B-AD8C-4D71-BA28-C8380439FFB3}" srcId="{BDCC88BA-3190-4212-94C0-D336FDC10B13}" destId="{12948B0F-FF26-41C7-88BC-3381C75DDF20}" srcOrd="1" destOrd="0" parTransId="{2633DB2F-2B48-4EAF-B19B-0A93E6463977}" sibTransId="{74BC4836-49C5-4028-9942-5109B8F2040E}"/>
    <dgm:cxn modelId="{AD746B45-DF4E-4D1E-94F5-169F5C8ACD26}" srcId="{BDCC88BA-3190-4212-94C0-D336FDC10B13}" destId="{96BC9392-7AB4-47A6-9AC3-F82BC7725645}" srcOrd="2" destOrd="0" parTransId="{1A5D91DB-004B-4579-B847-15BBD194DA4C}" sibTransId="{B520E1B6-B3A2-4AF2-B2A8-3DEE60882BCD}"/>
    <dgm:cxn modelId="{09E78218-EF74-4C4D-AAB1-28C1E734FDC4}" type="presOf" srcId="{96BC9392-7AB4-47A6-9AC3-F82BC7725645}" destId="{7D3A849E-380C-4460-8E8B-EC1D819695CE}" srcOrd="0" destOrd="0" presId="urn:microsoft.com/office/officeart/2005/8/layout/hList1"/>
    <dgm:cxn modelId="{D219D886-36E3-412E-9447-50862BACD80F}" type="presOf" srcId="{0C9E2B70-BCB0-44E5-95FA-BEF99163529A}" destId="{8E3EFDB4-F9A0-4676-AD59-513088747E66}" srcOrd="0" destOrd="0" presId="urn:microsoft.com/office/officeart/2005/8/layout/hList1"/>
    <dgm:cxn modelId="{3802F226-5C33-4F21-87FD-9161CB59F5B7}" type="presOf" srcId="{C75559F4-43E3-465A-A201-64BD957FCD8B}" destId="{82932CF8-948C-4F04-B680-69A904AF9B4A}" srcOrd="0" destOrd="0" presId="urn:microsoft.com/office/officeart/2005/8/layout/hList1"/>
    <dgm:cxn modelId="{4BBF8ADB-D970-4485-ACAD-5B3490314980}" type="presOf" srcId="{7F5C8572-7127-45CC-85FD-5C553C0B78EB}" destId="{82932CF8-948C-4F04-B680-69A904AF9B4A}" srcOrd="0" destOrd="1" presId="urn:microsoft.com/office/officeart/2005/8/layout/hList1"/>
    <dgm:cxn modelId="{952EBC9E-1CEA-45C0-BD32-37451293A209}" srcId="{0C9E2B70-BCB0-44E5-95FA-BEF99163529A}" destId="{93E7A6F4-8BD3-4758-98C0-BBEC8D95766E}" srcOrd="0" destOrd="0" parTransId="{EE6B627E-F649-424E-9792-3E7E52A9248D}" sibTransId="{1E09EED5-FFFB-47A5-9ECB-C606A851B7A2}"/>
    <dgm:cxn modelId="{D497E6F1-395A-4721-A9CC-184CC513D0C5}" type="presOf" srcId="{F2F49A29-2136-417E-8E6B-9827EF141E7F}" destId="{B2AE452B-703D-4BF1-A786-C7C58CEA53F8}" srcOrd="0" destOrd="0" presId="urn:microsoft.com/office/officeart/2005/8/layout/hList1"/>
    <dgm:cxn modelId="{C2E3C8D0-CD1B-450F-A269-8CCFC26B5647}" srcId="{BDCC88BA-3190-4212-94C0-D336FDC10B13}" destId="{0C9E2B70-BCB0-44E5-95FA-BEF99163529A}" srcOrd="0" destOrd="0" parTransId="{5EBBF04A-C710-49EF-8FE8-0CCFC77E80AB}" sibTransId="{7FB6B7FC-066B-447E-B604-3D84814B1988}"/>
    <dgm:cxn modelId="{5F1D78B1-C5A2-4678-92F4-4A04CB0F094B}" type="presOf" srcId="{BDCC88BA-3190-4212-94C0-D336FDC10B13}" destId="{EEDA7C9A-5AC2-490B-8EB5-E88EF7DCA861}" srcOrd="0" destOrd="0" presId="urn:microsoft.com/office/officeart/2005/8/layout/hList1"/>
    <dgm:cxn modelId="{EE9831DB-3DF5-417C-B5F1-7E8E0AB194E8}" type="presOf" srcId="{93E7A6F4-8BD3-4758-98C0-BBEC8D95766E}" destId="{F7155BBF-1C76-4BD9-8818-5C6EB7343AF7}" srcOrd="0" destOrd="0" presId="urn:microsoft.com/office/officeart/2005/8/layout/hList1"/>
    <dgm:cxn modelId="{0B33B69A-417F-4E1C-AB3E-926974928614}" srcId="{96BC9392-7AB4-47A6-9AC3-F82BC7725645}" destId="{7F5C8572-7127-45CC-85FD-5C553C0B78EB}" srcOrd="1" destOrd="0" parTransId="{CEF0A77C-BA1D-4BAF-810F-31259E63C4C8}" sibTransId="{EF4D25C9-FFF5-4B73-820E-33C760868AC5}"/>
    <dgm:cxn modelId="{3C54A655-4B38-4961-BAD8-D84AE88692CB}" srcId="{12948B0F-FF26-41C7-88BC-3381C75DDF20}" destId="{F2F49A29-2136-417E-8E6B-9827EF141E7F}" srcOrd="0" destOrd="0" parTransId="{19D8CD62-4C2F-4E9D-B82B-2A0C0D41C664}" sibTransId="{B751832C-62E8-47AE-9B18-753FE29E8B6B}"/>
    <dgm:cxn modelId="{A00E7CDA-0987-4385-80A1-348B7FBF3CB0}" type="presParOf" srcId="{EEDA7C9A-5AC2-490B-8EB5-E88EF7DCA861}" destId="{8B9267E6-078E-4A46-8598-2DD5A843864D}" srcOrd="0" destOrd="0" presId="urn:microsoft.com/office/officeart/2005/8/layout/hList1"/>
    <dgm:cxn modelId="{DDF16BF0-6165-4C2A-90E0-5617C1958D8F}" type="presParOf" srcId="{8B9267E6-078E-4A46-8598-2DD5A843864D}" destId="{8E3EFDB4-F9A0-4676-AD59-513088747E66}" srcOrd="0" destOrd="0" presId="urn:microsoft.com/office/officeart/2005/8/layout/hList1"/>
    <dgm:cxn modelId="{BBEB8933-7095-4F68-A424-365294638C6E}" type="presParOf" srcId="{8B9267E6-078E-4A46-8598-2DD5A843864D}" destId="{F7155BBF-1C76-4BD9-8818-5C6EB7343AF7}" srcOrd="1" destOrd="0" presId="urn:microsoft.com/office/officeart/2005/8/layout/hList1"/>
    <dgm:cxn modelId="{4A6A126B-57D9-4FDC-B275-54CF9726452A}" type="presParOf" srcId="{EEDA7C9A-5AC2-490B-8EB5-E88EF7DCA861}" destId="{E0FC6D83-70BA-41B4-9293-0308FEFC90D0}" srcOrd="1" destOrd="0" presId="urn:microsoft.com/office/officeart/2005/8/layout/hList1"/>
    <dgm:cxn modelId="{E4DD983B-887F-4887-A86C-9F0FEDF5CB5B}" type="presParOf" srcId="{EEDA7C9A-5AC2-490B-8EB5-E88EF7DCA861}" destId="{70FC0E4B-30A0-4C3A-B570-C7957DD5152F}" srcOrd="2" destOrd="0" presId="urn:microsoft.com/office/officeart/2005/8/layout/hList1"/>
    <dgm:cxn modelId="{3E5CBA07-2FB7-46CF-AA76-92B6D4CF7399}" type="presParOf" srcId="{70FC0E4B-30A0-4C3A-B570-C7957DD5152F}" destId="{9811F88C-0339-47F4-B327-1AAE791406B1}" srcOrd="0" destOrd="0" presId="urn:microsoft.com/office/officeart/2005/8/layout/hList1"/>
    <dgm:cxn modelId="{2BAFB333-23ED-4275-911C-9DE7C0554B3C}" type="presParOf" srcId="{70FC0E4B-30A0-4C3A-B570-C7957DD5152F}" destId="{B2AE452B-703D-4BF1-A786-C7C58CEA53F8}" srcOrd="1" destOrd="0" presId="urn:microsoft.com/office/officeart/2005/8/layout/hList1"/>
    <dgm:cxn modelId="{17B2FF72-2654-4E5C-BCF2-B2FB780BCF9F}" type="presParOf" srcId="{EEDA7C9A-5AC2-490B-8EB5-E88EF7DCA861}" destId="{DDD12E0C-91BF-4428-8255-97AC4DB9F931}" srcOrd="3" destOrd="0" presId="urn:microsoft.com/office/officeart/2005/8/layout/hList1"/>
    <dgm:cxn modelId="{76A66DE4-6732-44E5-8E91-22FD8535AFAF}" type="presParOf" srcId="{EEDA7C9A-5AC2-490B-8EB5-E88EF7DCA861}" destId="{D41AEC97-020E-4849-A7F6-7A204E718843}" srcOrd="4" destOrd="0" presId="urn:microsoft.com/office/officeart/2005/8/layout/hList1"/>
    <dgm:cxn modelId="{D5F99A61-7938-40AC-BC2A-ABDD69FBEAFB}" type="presParOf" srcId="{D41AEC97-020E-4849-A7F6-7A204E718843}" destId="{7D3A849E-380C-4460-8E8B-EC1D819695CE}" srcOrd="0" destOrd="0" presId="urn:microsoft.com/office/officeart/2005/8/layout/hList1"/>
    <dgm:cxn modelId="{70013E6F-CED2-4F46-8C70-483CFD499DDC}" type="presParOf" srcId="{D41AEC97-020E-4849-A7F6-7A204E718843}" destId="{82932CF8-948C-4F04-B680-69A904AF9B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CC88BA-3190-4212-94C0-D336FDC10B1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9090568-55C7-4D2D-AA3F-37324BEC586E}">
      <dgm:prSet phldrT="[Text]" custT="1"/>
      <dgm:spPr>
        <a:solidFill>
          <a:srgbClr val="21D196"/>
        </a:solidFill>
      </dgm:spPr>
      <dgm:t>
        <a:bodyPr/>
        <a:lstStyle/>
        <a:p>
          <a:r>
            <a:rPr lang="en-US" sz="2400" dirty="0"/>
            <a:t>Level 1</a:t>
          </a:r>
        </a:p>
        <a:p>
          <a:r>
            <a:rPr lang="en-US" sz="2400" dirty="0"/>
            <a:t>ESSENTIAL</a:t>
          </a:r>
        </a:p>
      </dgm:t>
    </dgm:pt>
    <dgm:pt modelId="{D94299C4-A49B-4E54-B338-1DD2D3C38490}" type="parTrans" cxnId="{AFE01F3E-156A-4E00-B5A8-DBCC40EF4932}">
      <dgm:prSet/>
      <dgm:spPr/>
      <dgm:t>
        <a:bodyPr/>
        <a:lstStyle/>
        <a:p>
          <a:endParaRPr lang="en-US"/>
        </a:p>
      </dgm:t>
    </dgm:pt>
    <dgm:pt modelId="{3D947EA7-38AD-4FB0-837C-E748D4A11944}" type="sibTrans" cxnId="{AFE01F3E-156A-4E00-B5A8-DBCC40EF4932}">
      <dgm:prSet/>
      <dgm:spPr/>
      <dgm:t>
        <a:bodyPr/>
        <a:lstStyle/>
        <a:p>
          <a:endParaRPr lang="en-US"/>
        </a:p>
      </dgm:t>
    </dgm:pt>
    <dgm:pt modelId="{AEC04C93-A87C-4B6D-95AB-31D9CDA8A599}">
      <dgm:prSet phldrT="[Text]" custT="1"/>
      <dgm:spPr>
        <a:solidFill>
          <a:schemeClr val="accent3">
            <a:lumMod val="20000"/>
            <a:lumOff val="80000"/>
            <a:alpha val="90000"/>
          </a:schemeClr>
        </a:solidFill>
      </dgm:spPr>
      <dgm:t>
        <a:bodyPr/>
        <a:lstStyle/>
        <a:p>
          <a:pPr>
            <a:spcAft>
              <a:spcPts val="1200"/>
            </a:spcAft>
          </a:pPr>
          <a:r>
            <a:rPr lang="en-US" sz="1800" b="1" dirty="0"/>
            <a:t>All deliverables public</a:t>
          </a:r>
          <a:endParaRPr lang="en-US" sz="1800" dirty="0"/>
        </a:p>
      </dgm:t>
    </dgm:pt>
    <dgm:pt modelId="{2CF76ED5-50F9-4758-9B78-46A7C97B3217}" type="parTrans" cxnId="{9D82D078-E471-4826-A69B-6B9ED15E5893}">
      <dgm:prSet/>
      <dgm:spPr/>
      <dgm:t>
        <a:bodyPr/>
        <a:lstStyle/>
        <a:p>
          <a:endParaRPr lang="en-US"/>
        </a:p>
      </dgm:t>
    </dgm:pt>
    <dgm:pt modelId="{D31DA1B3-E00D-4DD6-A397-E81BF65129A8}" type="sibTrans" cxnId="{9D82D078-E471-4826-A69B-6B9ED15E5893}">
      <dgm:prSet/>
      <dgm:spPr/>
      <dgm:t>
        <a:bodyPr/>
        <a:lstStyle/>
        <a:p>
          <a:endParaRPr lang="en-US"/>
        </a:p>
      </dgm:t>
    </dgm:pt>
    <dgm:pt modelId="{CFA2CF9A-3E4C-4635-A99E-F8338B021D44}">
      <dgm:prSet phldrT="[Text]" custT="1"/>
      <dgm:spPr>
        <a:solidFill>
          <a:srgbClr val="1AA677"/>
        </a:solidFill>
      </dgm:spPr>
      <dgm:t>
        <a:bodyPr/>
        <a:lstStyle/>
        <a:p>
          <a:r>
            <a:rPr lang="en-US" sz="2400" dirty="0"/>
            <a:t>Level 2</a:t>
          </a:r>
        </a:p>
        <a:p>
          <a:r>
            <a:rPr lang="en-US" sz="2400" dirty="0"/>
            <a:t>DEVELOPED</a:t>
          </a:r>
        </a:p>
      </dgm:t>
    </dgm:pt>
    <dgm:pt modelId="{199B60BB-86AA-4172-96B8-5EB71B8AD542}" type="parTrans" cxnId="{AB8F71E4-CA0C-46CC-A8B1-7EF279578AF7}">
      <dgm:prSet/>
      <dgm:spPr/>
      <dgm:t>
        <a:bodyPr/>
        <a:lstStyle/>
        <a:p>
          <a:endParaRPr lang="en-US"/>
        </a:p>
      </dgm:t>
    </dgm:pt>
    <dgm:pt modelId="{B4B79F67-07F5-4999-A135-5F77CFE4429F}" type="sibTrans" cxnId="{AB8F71E4-CA0C-46CC-A8B1-7EF279578AF7}">
      <dgm:prSet/>
      <dgm:spPr/>
      <dgm:t>
        <a:bodyPr/>
        <a:lstStyle/>
        <a:p>
          <a:endParaRPr lang="en-US"/>
        </a:p>
      </dgm:t>
    </dgm:pt>
    <dgm:pt modelId="{16FFC01E-A87E-4601-8BB1-7317CAD73B12}">
      <dgm:prSet phldrT="[Text]" custT="1"/>
      <dgm:spPr>
        <a:solidFill>
          <a:srgbClr val="A8E2BB">
            <a:alpha val="89804"/>
          </a:srgbClr>
        </a:solidFill>
      </dgm:spPr>
      <dgm:t>
        <a:bodyPr/>
        <a:lstStyle/>
        <a:p>
          <a:pPr>
            <a:spcAft>
              <a:spcPts val="1200"/>
            </a:spcAft>
          </a:pPr>
          <a:r>
            <a:rPr lang="en-US" sz="1800" dirty="0">
              <a:solidFill>
                <a:schemeClr val="bg1">
                  <a:lumMod val="50000"/>
                </a:schemeClr>
              </a:solidFill>
            </a:rPr>
            <a:t>All deliverables public</a:t>
          </a:r>
        </a:p>
      </dgm:t>
    </dgm:pt>
    <dgm:pt modelId="{F5B21838-56C1-44C9-B2C7-CB939759A66D}" type="parTrans" cxnId="{C9047555-2552-427E-A994-D4CAFFE56052}">
      <dgm:prSet/>
      <dgm:spPr/>
      <dgm:t>
        <a:bodyPr/>
        <a:lstStyle/>
        <a:p>
          <a:endParaRPr lang="en-US"/>
        </a:p>
      </dgm:t>
    </dgm:pt>
    <dgm:pt modelId="{344C036B-D635-4BF6-B99E-CD74C64F9E51}" type="sibTrans" cxnId="{C9047555-2552-427E-A994-D4CAFFE56052}">
      <dgm:prSet/>
      <dgm:spPr/>
      <dgm:t>
        <a:bodyPr/>
        <a:lstStyle/>
        <a:p>
          <a:endParaRPr lang="en-US"/>
        </a:p>
      </dgm:t>
    </dgm:pt>
    <dgm:pt modelId="{3A235779-5643-4521-AD1A-1F030E5AF964}">
      <dgm:prSet phldrT="[Text]" custT="1"/>
      <dgm:spPr>
        <a:solidFill>
          <a:schemeClr val="accent3">
            <a:lumMod val="50000"/>
            <a:alpha val="79000"/>
          </a:schemeClr>
        </a:solidFill>
      </dgm:spPr>
      <dgm:t>
        <a:bodyPr/>
        <a:lstStyle/>
        <a:p>
          <a:r>
            <a:rPr lang="en-US" sz="2400" dirty="0"/>
            <a:t>Level 3</a:t>
          </a:r>
        </a:p>
        <a:p>
          <a:r>
            <a:rPr lang="en-US" sz="2400" dirty="0"/>
            <a:t>ADVANCED</a:t>
          </a:r>
        </a:p>
      </dgm:t>
    </dgm:pt>
    <dgm:pt modelId="{78DD994E-3113-47DB-A457-77DC0F493EF3}" type="parTrans" cxnId="{47704B85-B4D6-4A24-BAAD-2CCC6D727F26}">
      <dgm:prSet/>
      <dgm:spPr/>
      <dgm:t>
        <a:bodyPr/>
        <a:lstStyle/>
        <a:p>
          <a:endParaRPr lang="en-US"/>
        </a:p>
      </dgm:t>
    </dgm:pt>
    <dgm:pt modelId="{8C84747B-86D7-42A7-90E6-856870790B35}" type="sibTrans" cxnId="{47704B85-B4D6-4A24-BAAD-2CCC6D727F26}">
      <dgm:prSet/>
      <dgm:spPr/>
      <dgm:t>
        <a:bodyPr/>
        <a:lstStyle/>
        <a:p>
          <a:endParaRPr lang="en-US"/>
        </a:p>
      </dgm:t>
    </dgm:pt>
    <dgm:pt modelId="{84B66259-8324-477D-BF16-CB778C4A9A6B}">
      <dgm:prSet phldrT="[Text]" custT="1"/>
      <dgm:spPr>
        <a:solidFill>
          <a:srgbClr val="70BE97">
            <a:alpha val="74000"/>
          </a:srgbClr>
        </a:solidFill>
      </dgm:spPr>
      <dgm:t>
        <a:bodyPr/>
        <a:lstStyle/>
        <a:p>
          <a:pPr>
            <a:spcAft>
              <a:spcPts val="1200"/>
            </a:spcAft>
          </a:pPr>
          <a:r>
            <a:rPr lang="en-US" sz="1800" dirty="0">
              <a:solidFill>
                <a:schemeClr val="bg1">
                  <a:lumMod val="50000"/>
                </a:schemeClr>
              </a:solidFill>
            </a:rPr>
            <a:t>All deliverables public</a:t>
          </a:r>
        </a:p>
      </dgm:t>
    </dgm:pt>
    <dgm:pt modelId="{BB2D7B3B-5CBC-467A-909C-B2733AB46303}" type="parTrans" cxnId="{0501B41F-CC19-4085-8B7F-516FA0DF9C27}">
      <dgm:prSet/>
      <dgm:spPr/>
      <dgm:t>
        <a:bodyPr/>
        <a:lstStyle/>
        <a:p>
          <a:endParaRPr lang="en-US"/>
        </a:p>
      </dgm:t>
    </dgm:pt>
    <dgm:pt modelId="{1018A6F1-CF4F-43F4-9CBB-BE16D17B840D}" type="sibTrans" cxnId="{0501B41F-CC19-4085-8B7F-516FA0DF9C27}">
      <dgm:prSet/>
      <dgm:spPr/>
      <dgm:t>
        <a:bodyPr/>
        <a:lstStyle/>
        <a:p>
          <a:endParaRPr lang="en-US"/>
        </a:p>
      </dgm:t>
    </dgm:pt>
    <dgm:pt modelId="{5456B82C-A30B-4569-97A9-AD5F740EA8D9}">
      <dgm:prSet custT="1"/>
      <dgm:spPr/>
      <dgm:t>
        <a:bodyPr/>
        <a:lstStyle/>
        <a:p>
          <a:pPr>
            <a:spcAft>
              <a:spcPts val="1200"/>
            </a:spcAft>
          </a:pPr>
          <a:r>
            <a:rPr lang="en-US" sz="1800" dirty="0">
              <a:solidFill>
                <a:schemeClr val="bg1">
                  <a:lumMod val="50000"/>
                </a:schemeClr>
              </a:solidFill>
            </a:rPr>
            <a:t>Independent evaluation of methodology</a:t>
          </a:r>
        </a:p>
      </dgm:t>
    </dgm:pt>
    <dgm:pt modelId="{5885A89B-A762-40D1-AB1C-A5627D802C95}" type="parTrans" cxnId="{630C6538-03FE-4FC7-BAB9-A4D6F780C4BF}">
      <dgm:prSet/>
      <dgm:spPr/>
      <dgm:t>
        <a:bodyPr/>
        <a:lstStyle/>
        <a:p>
          <a:endParaRPr lang="en-US"/>
        </a:p>
      </dgm:t>
    </dgm:pt>
    <dgm:pt modelId="{D2FE51DB-B0C3-4DF4-A5D3-B02F96C0E951}" type="sibTrans" cxnId="{630C6538-03FE-4FC7-BAB9-A4D6F780C4BF}">
      <dgm:prSet/>
      <dgm:spPr/>
      <dgm:t>
        <a:bodyPr/>
        <a:lstStyle/>
        <a:p>
          <a:endParaRPr lang="en-US"/>
        </a:p>
      </dgm:t>
    </dgm:pt>
    <dgm:pt modelId="{A77699C4-8E71-4347-8A44-C491867EA753}">
      <dgm:prSet custT="1"/>
      <dgm:spPr/>
      <dgm:t>
        <a:bodyPr/>
        <a:lstStyle/>
        <a:p>
          <a:pPr>
            <a:spcAft>
              <a:spcPts val="1200"/>
            </a:spcAft>
          </a:pPr>
          <a:r>
            <a:rPr lang="en-US" sz="1800" b="1" dirty="0"/>
            <a:t>Independent evaluation of deliverables</a:t>
          </a:r>
        </a:p>
      </dgm:t>
    </dgm:pt>
    <dgm:pt modelId="{1E64054D-D48D-408D-82C9-892E862F2CDA}" type="parTrans" cxnId="{6A8BE7D6-8D51-4B1D-8604-DA760A287851}">
      <dgm:prSet/>
      <dgm:spPr/>
      <dgm:t>
        <a:bodyPr/>
        <a:lstStyle/>
        <a:p>
          <a:endParaRPr lang="en-US"/>
        </a:p>
      </dgm:t>
    </dgm:pt>
    <dgm:pt modelId="{019196D4-B844-469F-886C-B4053EFB2788}" type="sibTrans" cxnId="{6A8BE7D6-8D51-4B1D-8604-DA760A287851}">
      <dgm:prSet/>
      <dgm:spPr/>
      <dgm:t>
        <a:bodyPr/>
        <a:lstStyle/>
        <a:p>
          <a:endParaRPr lang="en-US"/>
        </a:p>
      </dgm:t>
    </dgm:pt>
    <dgm:pt modelId="{46EAE8CD-91DE-4C38-BA1F-9FD50340BF0B}">
      <dgm:prSet custT="1"/>
      <dgm:spPr/>
      <dgm:t>
        <a:bodyPr/>
        <a:lstStyle/>
        <a:p>
          <a:pPr>
            <a:spcAft>
              <a:spcPts val="1200"/>
            </a:spcAft>
          </a:pPr>
          <a:r>
            <a:rPr lang="en-US" sz="1800" b="1" dirty="0"/>
            <a:t>Parliamentary discussion</a:t>
          </a:r>
        </a:p>
      </dgm:t>
    </dgm:pt>
    <dgm:pt modelId="{F7453B4D-4693-49D5-A285-5DBD8C2F4682}" type="parTrans" cxnId="{223971AB-A054-46D8-8715-5BEA52B4CA16}">
      <dgm:prSet/>
      <dgm:spPr/>
      <dgm:t>
        <a:bodyPr/>
        <a:lstStyle/>
        <a:p>
          <a:endParaRPr lang="en-US"/>
        </a:p>
      </dgm:t>
    </dgm:pt>
    <dgm:pt modelId="{8904CCAD-ECC9-4A34-8EB7-7B6B641D74C9}" type="sibTrans" cxnId="{223971AB-A054-46D8-8715-5BEA52B4CA16}">
      <dgm:prSet/>
      <dgm:spPr/>
      <dgm:t>
        <a:bodyPr/>
        <a:lstStyle/>
        <a:p>
          <a:endParaRPr lang="en-US"/>
        </a:p>
      </dgm:t>
    </dgm:pt>
    <dgm:pt modelId="{3BF9FE87-EC3A-42AF-9BE0-A3EDBAC48A87}">
      <dgm:prSet custT="1"/>
      <dgm:spPr/>
      <dgm:t>
        <a:bodyPr/>
        <a:lstStyle/>
        <a:p>
          <a:pPr>
            <a:spcAft>
              <a:spcPts val="1200"/>
            </a:spcAft>
          </a:pPr>
          <a:r>
            <a:rPr lang="en-US" sz="1800" dirty="0">
              <a:solidFill>
                <a:schemeClr val="bg1">
                  <a:lumMod val="50000"/>
                </a:schemeClr>
              </a:solidFill>
            </a:rPr>
            <a:t>Independent evaluation of methodology</a:t>
          </a:r>
        </a:p>
      </dgm:t>
    </dgm:pt>
    <dgm:pt modelId="{2272252A-6897-4578-9D33-D173E7299242}" type="parTrans" cxnId="{C54C40CC-74BE-4AD1-9FA5-CEA71FA20DF4}">
      <dgm:prSet/>
      <dgm:spPr/>
      <dgm:t>
        <a:bodyPr/>
        <a:lstStyle/>
        <a:p>
          <a:endParaRPr lang="en-US"/>
        </a:p>
      </dgm:t>
    </dgm:pt>
    <dgm:pt modelId="{307F461F-B8F9-4117-AF71-07A853C0A0F9}" type="sibTrans" cxnId="{C54C40CC-74BE-4AD1-9FA5-CEA71FA20DF4}">
      <dgm:prSet/>
      <dgm:spPr/>
      <dgm:t>
        <a:bodyPr/>
        <a:lstStyle/>
        <a:p>
          <a:endParaRPr lang="en-US"/>
        </a:p>
      </dgm:t>
    </dgm:pt>
    <dgm:pt modelId="{48F3733D-CC0C-4940-8FC2-C7DFD1B2DCC4}">
      <dgm:prSet custT="1"/>
      <dgm:spPr/>
      <dgm:t>
        <a:bodyPr/>
        <a:lstStyle/>
        <a:p>
          <a:pPr>
            <a:spcAft>
              <a:spcPts val="1200"/>
            </a:spcAft>
          </a:pPr>
          <a:r>
            <a:rPr lang="en-US" sz="1800" dirty="0">
              <a:solidFill>
                <a:schemeClr val="bg1">
                  <a:lumMod val="50000"/>
                </a:schemeClr>
              </a:solidFill>
            </a:rPr>
            <a:t>Independent evaluation of deliverables</a:t>
          </a:r>
        </a:p>
      </dgm:t>
    </dgm:pt>
    <dgm:pt modelId="{B084E70C-774D-4BEE-AA2B-AFE8142B8A50}" type="parTrans" cxnId="{34A279A1-D66D-4870-A431-5F9F4B0C5C7D}">
      <dgm:prSet/>
      <dgm:spPr/>
      <dgm:t>
        <a:bodyPr/>
        <a:lstStyle/>
        <a:p>
          <a:endParaRPr lang="en-US"/>
        </a:p>
      </dgm:t>
    </dgm:pt>
    <dgm:pt modelId="{3E5EE3D7-4EE9-43D9-9D15-EC0DE129BA4C}" type="sibTrans" cxnId="{34A279A1-D66D-4870-A431-5F9F4B0C5C7D}">
      <dgm:prSet/>
      <dgm:spPr/>
      <dgm:t>
        <a:bodyPr/>
        <a:lstStyle/>
        <a:p>
          <a:endParaRPr lang="en-US"/>
        </a:p>
      </dgm:t>
    </dgm:pt>
    <dgm:pt modelId="{6D0E1895-9C76-445C-B1CF-39D19BBC67E8}">
      <dgm:prSet custT="1"/>
      <dgm:spPr/>
      <dgm:t>
        <a:bodyPr/>
        <a:lstStyle/>
        <a:p>
          <a:pPr>
            <a:spcAft>
              <a:spcPts val="1200"/>
            </a:spcAft>
          </a:pPr>
          <a:r>
            <a:rPr lang="en-US" sz="1800" dirty="0">
              <a:solidFill>
                <a:schemeClr val="bg1">
                  <a:lumMod val="50000"/>
                </a:schemeClr>
              </a:solidFill>
            </a:rPr>
            <a:t>Parliamentary discussion</a:t>
          </a:r>
        </a:p>
      </dgm:t>
    </dgm:pt>
    <dgm:pt modelId="{8BCEE5E5-EF83-4B71-A98F-1DC68060662B}" type="parTrans" cxnId="{FF44F167-023F-4006-9D97-87F553A1EDBE}">
      <dgm:prSet/>
      <dgm:spPr/>
      <dgm:t>
        <a:bodyPr/>
        <a:lstStyle/>
        <a:p>
          <a:endParaRPr lang="en-US"/>
        </a:p>
      </dgm:t>
    </dgm:pt>
    <dgm:pt modelId="{3181F810-50A2-4BC4-8E9C-1A3086FFD742}" type="sibTrans" cxnId="{FF44F167-023F-4006-9D97-87F553A1EDBE}">
      <dgm:prSet/>
      <dgm:spPr/>
      <dgm:t>
        <a:bodyPr/>
        <a:lstStyle/>
        <a:p>
          <a:endParaRPr lang="en-US"/>
        </a:p>
      </dgm:t>
    </dgm:pt>
    <dgm:pt modelId="{AEF824AF-F6CF-4D3E-8369-4D49EF1B7281}">
      <dgm:prSet custT="1"/>
      <dgm:spPr/>
      <dgm:t>
        <a:bodyPr/>
        <a:lstStyle/>
        <a:p>
          <a:pPr>
            <a:spcAft>
              <a:spcPts val="1200"/>
            </a:spcAft>
          </a:pPr>
          <a:r>
            <a:rPr lang="en-US" sz="1800" b="1" i="1" dirty="0"/>
            <a:t>Ex-post</a:t>
          </a:r>
          <a:r>
            <a:rPr lang="en-US" sz="1800" b="1" dirty="0"/>
            <a:t> review</a:t>
          </a:r>
        </a:p>
      </dgm:t>
    </dgm:pt>
    <dgm:pt modelId="{6B8D342B-6F41-47DC-898F-1D385B1A3037}" type="parTrans" cxnId="{7AFF2E37-86AD-4597-AA74-CB31402B8177}">
      <dgm:prSet/>
      <dgm:spPr/>
      <dgm:t>
        <a:bodyPr/>
        <a:lstStyle/>
        <a:p>
          <a:endParaRPr lang="en-US"/>
        </a:p>
      </dgm:t>
    </dgm:pt>
    <dgm:pt modelId="{AC6CC24A-D6D1-4F3A-8A8D-04FAF9A450E8}" type="sibTrans" cxnId="{7AFF2E37-86AD-4597-AA74-CB31402B8177}">
      <dgm:prSet/>
      <dgm:spPr/>
      <dgm:t>
        <a:bodyPr/>
        <a:lstStyle/>
        <a:p>
          <a:endParaRPr lang="en-US"/>
        </a:p>
      </dgm:t>
    </dgm:pt>
    <dgm:pt modelId="{8153CD4B-AAC1-4D39-B494-09873D52DABD}">
      <dgm:prSet custT="1"/>
      <dgm:spPr/>
      <dgm:t>
        <a:bodyPr/>
        <a:lstStyle/>
        <a:p>
          <a:pPr>
            <a:spcAft>
              <a:spcPts val="1200"/>
            </a:spcAft>
          </a:pPr>
          <a:r>
            <a:rPr lang="en-US" sz="1800" b="1" dirty="0"/>
            <a:t>Independent evaluation of methodology</a:t>
          </a:r>
        </a:p>
      </dgm:t>
    </dgm:pt>
    <dgm:pt modelId="{F057A78D-14BB-4A47-9392-883A2B090A37}" type="sibTrans" cxnId="{A8879AB8-16C6-4E2B-9545-E2821D6CF16A}">
      <dgm:prSet/>
      <dgm:spPr/>
      <dgm:t>
        <a:bodyPr/>
        <a:lstStyle/>
        <a:p>
          <a:endParaRPr lang="en-US"/>
        </a:p>
      </dgm:t>
    </dgm:pt>
    <dgm:pt modelId="{87CC092C-A2CB-45D7-B869-F530AC61E664}" type="parTrans" cxnId="{A8879AB8-16C6-4E2B-9545-E2821D6CF16A}">
      <dgm:prSet/>
      <dgm:spPr/>
      <dgm:t>
        <a:bodyPr/>
        <a:lstStyle/>
        <a:p>
          <a:endParaRPr lang="en-US"/>
        </a:p>
      </dgm:t>
    </dgm:pt>
    <dgm:pt modelId="{EEDA7C9A-5AC2-490B-8EB5-E88EF7DCA861}" type="pres">
      <dgm:prSet presAssocID="{BDCC88BA-3190-4212-94C0-D336FDC10B13}" presName="Name0" presStyleCnt="0">
        <dgm:presLayoutVars>
          <dgm:dir/>
          <dgm:animLvl val="lvl"/>
          <dgm:resizeHandles val="exact"/>
        </dgm:presLayoutVars>
      </dgm:prSet>
      <dgm:spPr/>
      <dgm:t>
        <a:bodyPr/>
        <a:lstStyle/>
        <a:p>
          <a:endParaRPr lang="en-US"/>
        </a:p>
      </dgm:t>
    </dgm:pt>
    <dgm:pt modelId="{8F560CFE-57F6-45C4-AFA3-2F9472590403}" type="pres">
      <dgm:prSet presAssocID="{89090568-55C7-4D2D-AA3F-37324BEC586E}" presName="composite" presStyleCnt="0"/>
      <dgm:spPr/>
    </dgm:pt>
    <dgm:pt modelId="{FEFA9EB8-5174-4D86-899F-754981DEF13D}" type="pres">
      <dgm:prSet presAssocID="{89090568-55C7-4D2D-AA3F-37324BEC586E}" presName="parTx" presStyleLbl="alignNode1" presStyleIdx="0" presStyleCnt="3" custLinFactNeighborY="-1199">
        <dgm:presLayoutVars>
          <dgm:chMax val="0"/>
          <dgm:chPref val="0"/>
          <dgm:bulletEnabled val="1"/>
        </dgm:presLayoutVars>
      </dgm:prSet>
      <dgm:spPr/>
      <dgm:t>
        <a:bodyPr/>
        <a:lstStyle/>
        <a:p>
          <a:endParaRPr lang="en-US"/>
        </a:p>
      </dgm:t>
    </dgm:pt>
    <dgm:pt modelId="{5BE9C1B2-53A4-48CE-861A-74249958EBEA}" type="pres">
      <dgm:prSet presAssocID="{89090568-55C7-4D2D-AA3F-37324BEC586E}" presName="desTx" presStyleLbl="alignAccFollowNode1" presStyleIdx="0" presStyleCnt="3">
        <dgm:presLayoutVars>
          <dgm:bulletEnabled val="1"/>
        </dgm:presLayoutVars>
      </dgm:prSet>
      <dgm:spPr/>
      <dgm:t>
        <a:bodyPr/>
        <a:lstStyle/>
        <a:p>
          <a:endParaRPr lang="en-US"/>
        </a:p>
      </dgm:t>
    </dgm:pt>
    <dgm:pt modelId="{249A233A-A03E-438E-BEB6-54558D2579F6}" type="pres">
      <dgm:prSet presAssocID="{3D947EA7-38AD-4FB0-837C-E748D4A11944}" presName="space" presStyleCnt="0"/>
      <dgm:spPr/>
    </dgm:pt>
    <dgm:pt modelId="{17758DF1-0429-4F7F-8139-681A1636C865}" type="pres">
      <dgm:prSet presAssocID="{CFA2CF9A-3E4C-4635-A99E-F8338B021D44}" presName="composite" presStyleCnt="0"/>
      <dgm:spPr/>
    </dgm:pt>
    <dgm:pt modelId="{74294738-8631-4AE8-BAE7-16A6F218E4F9}" type="pres">
      <dgm:prSet presAssocID="{CFA2CF9A-3E4C-4635-A99E-F8338B021D44}" presName="parTx" presStyleLbl="alignNode1" presStyleIdx="1" presStyleCnt="3">
        <dgm:presLayoutVars>
          <dgm:chMax val="0"/>
          <dgm:chPref val="0"/>
          <dgm:bulletEnabled val="1"/>
        </dgm:presLayoutVars>
      </dgm:prSet>
      <dgm:spPr/>
      <dgm:t>
        <a:bodyPr/>
        <a:lstStyle/>
        <a:p>
          <a:endParaRPr lang="en-US"/>
        </a:p>
      </dgm:t>
    </dgm:pt>
    <dgm:pt modelId="{2932154D-F291-42AC-B00D-AD7E95919D7F}" type="pres">
      <dgm:prSet presAssocID="{CFA2CF9A-3E4C-4635-A99E-F8338B021D44}" presName="desTx" presStyleLbl="alignAccFollowNode1" presStyleIdx="1" presStyleCnt="3">
        <dgm:presLayoutVars>
          <dgm:bulletEnabled val="1"/>
        </dgm:presLayoutVars>
      </dgm:prSet>
      <dgm:spPr/>
      <dgm:t>
        <a:bodyPr/>
        <a:lstStyle/>
        <a:p>
          <a:endParaRPr lang="en-US"/>
        </a:p>
      </dgm:t>
    </dgm:pt>
    <dgm:pt modelId="{DB95309F-AB79-42E7-9D69-CA1A7B254DE4}" type="pres">
      <dgm:prSet presAssocID="{B4B79F67-07F5-4999-A135-5F77CFE4429F}" presName="space" presStyleCnt="0"/>
      <dgm:spPr/>
    </dgm:pt>
    <dgm:pt modelId="{ECA4C7F5-AE79-4355-9C2E-1D9B418CDB68}" type="pres">
      <dgm:prSet presAssocID="{3A235779-5643-4521-AD1A-1F030E5AF964}" presName="composite" presStyleCnt="0"/>
      <dgm:spPr/>
    </dgm:pt>
    <dgm:pt modelId="{FCC7EDEC-F346-49B7-91D7-E0DA868103A2}" type="pres">
      <dgm:prSet presAssocID="{3A235779-5643-4521-AD1A-1F030E5AF964}" presName="parTx" presStyleLbl="alignNode1" presStyleIdx="2" presStyleCnt="3">
        <dgm:presLayoutVars>
          <dgm:chMax val="0"/>
          <dgm:chPref val="0"/>
          <dgm:bulletEnabled val="1"/>
        </dgm:presLayoutVars>
      </dgm:prSet>
      <dgm:spPr/>
      <dgm:t>
        <a:bodyPr/>
        <a:lstStyle/>
        <a:p>
          <a:endParaRPr lang="en-US"/>
        </a:p>
      </dgm:t>
    </dgm:pt>
    <dgm:pt modelId="{24472BC3-BF04-4597-8F8D-1328EDAE2589}" type="pres">
      <dgm:prSet presAssocID="{3A235779-5643-4521-AD1A-1F030E5AF964}" presName="desTx" presStyleLbl="alignAccFollowNode1" presStyleIdx="2" presStyleCnt="3">
        <dgm:presLayoutVars>
          <dgm:bulletEnabled val="1"/>
        </dgm:presLayoutVars>
      </dgm:prSet>
      <dgm:spPr/>
      <dgm:t>
        <a:bodyPr/>
        <a:lstStyle/>
        <a:p>
          <a:endParaRPr lang="en-US"/>
        </a:p>
      </dgm:t>
    </dgm:pt>
  </dgm:ptLst>
  <dgm:cxnLst>
    <dgm:cxn modelId="{9D82D078-E471-4826-A69B-6B9ED15E5893}" srcId="{89090568-55C7-4D2D-AA3F-37324BEC586E}" destId="{AEC04C93-A87C-4B6D-95AB-31D9CDA8A599}" srcOrd="0" destOrd="0" parTransId="{2CF76ED5-50F9-4758-9B78-46A7C97B3217}" sibTransId="{D31DA1B3-E00D-4DD6-A397-E81BF65129A8}"/>
    <dgm:cxn modelId="{7CA3ECFE-600E-461C-AB56-1AEB8B85136F}" type="presOf" srcId="{6D0E1895-9C76-445C-B1CF-39D19BBC67E8}" destId="{24472BC3-BF04-4597-8F8D-1328EDAE2589}" srcOrd="0" destOrd="3" presId="urn:microsoft.com/office/officeart/2005/8/layout/hList1"/>
    <dgm:cxn modelId="{FF44F167-023F-4006-9D97-87F553A1EDBE}" srcId="{3A235779-5643-4521-AD1A-1F030E5AF964}" destId="{6D0E1895-9C76-445C-B1CF-39D19BBC67E8}" srcOrd="3" destOrd="0" parTransId="{8BCEE5E5-EF83-4B71-A98F-1DC68060662B}" sibTransId="{3181F810-50A2-4BC4-8E9C-1A3086FFD742}"/>
    <dgm:cxn modelId="{4B9FB4F3-CC07-4D18-8E9C-35C634E85E41}" type="presOf" srcId="{AEC04C93-A87C-4B6D-95AB-31D9CDA8A599}" destId="{5BE9C1B2-53A4-48CE-861A-74249958EBEA}" srcOrd="0" destOrd="0" presId="urn:microsoft.com/office/officeart/2005/8/layout/hList1"/>
    <dgm:cxn modelId="{7AFF2E37-86AD-4597-AA74-CB31402B8177}" srcId="{3A235779-5643-4521-AD1A-1F030E5AF964}" destId="{AEF824AF-F6CF-4D3E-8369-4D49EF1B7281}" srcOrd="4" destOrd="0" parTransId="{6B8D342B-6F41-47DC-898F-1D385B1A3037}" sibTransId="{AC6CC24A-D6D1-4F3A-8A8D-04FAF9A450E8}"/>
    <dgm:cxn modelId="{C54C40CC-74BE-4AD1-9FA5-CEA71FA20DF4}" srcId="{3A235779-5643-4521-AD1A-1F030E5AF964}" destId="{3BF9FE87-EC3A-42AF-9BE0-A3EDBAC48A87}" srcOrd="1" destOrd="0" parTransId="{2272252A-6897-4578-9D33-D173E7299242}" sibTransId="{307F461F-B8F9-4117-AF71-07A853C0A0F9}"/>
    <dgm:cxn modelId="{CDA0655D-B643-4633-8F52-62869EDD1321}" type="presOf" srcId="{8153CD4B-AAC1-4D39-B494-09873D52DABD}" destId="{5BE9C1B2-53A4-48CE-861A-74249958EBEA}" srcOrd="0" destOrd="1" presId="urn:microsoft.com/office/officeart/2005/8/layout/hList1"/>
    <dgm:cxn modelId="{3E9743FD-A13C-469E-A23B-A2B9556527C9}" type="presOf" srcId="{46EAE8CD-91DE-4C38-BA1F-9FD50340BF0B}" destId="{2932154D-F291-42AC-B00D-AD7E95919D7F}" srcOrd="0" destOrd="3" presId="urn:microsoft.com/office/officeart/2005/8/layout/hList1"/>
    <dgm:cxn modelId="{ACEED8B4-654C-4501-BF45-BDE05D1F6FB5}" type="presOf" srcId="{5456B82C-A30B-4569-97A9-AD5F740EA8D9}" destId="{2932154D-F291-42AC-B00D-AD7E95919D7F}" srcOrd="0" destOrd="1" presId="urn:microsoft.com/office/officeart/2005/8/layout/hList1"/>
    <dgm:cxn modelId="{AFE01F3E-156A-4E00-B5A8-DBCC40EF4932}" srcId="{BDCC88BA-3190-4212-94C0-D336FDC10B13}" destId="{89090568-55C7-4D2D-AA3F-37324BEC586E}" srcOrd="0" destOrd="0" parTransId="{D94299C4-A49B-4E54-B338-1DD2D3C38490}" sibTransId="{3D947EA7-38AD-4FB0-837C-E748D4A11944}"/>
    <dgm:cxn modelId="{630C6538-03FE-4FC7-BAB9-A4D6F780C4BF}" srcId="{CFA2CF9A-3E4C-4635-A99E-F8338B021D44}" destId="{5456B82C-A30B-4569-97A9-AD5F740EA8D9}" srcOrd="1" destOrd="0" parTransId="{5885A89B-A762-40D1-AB1C-A5627D802C95}" sibTransId="{D2FE51DB-B0C3-4DF4-A5D3-B02F96C0E951}"/>
    <dgm:cxn modelId="{0E87D02D-D46F-44AA-8924-F3169BED3014}" type="presOf" srcId="{A77699C4-8E71-4347-8A44-C491867EA753}" destId="{2932154D-F291-42AC-B00D-AD7E95919D7F}" srcOrd="0" destOrd="2" presId="urn:microsoft.com/office/officeart/2005/8/layout/hList1"/>
    <dgm:cxn modelId="{57565A76-123E-4EF2-9757-7EA2C4A9B4B0}" type="presOf" srcId="{3A235779-5643-4521-AD1A-1F030E5AF964}" destId="{FCC7EDEC-F346-49B7-91D7-E0DA868103A2}" srcOrd="0" destOrd="0" presId="urn:microsoft.com/office/officeart/2005/8/layout/hList1"/>
    <dgm:cxn modelId="{A8879AB8-16C6-4E2B-9545-E2821D6CF16A}" srcId="{89090568-55C7-4D2D-AA3F-37324BEC586E}" destId="{8153CD4B-AAC1-4D39-B494-09873D52DABD}" srcOrd="1" destOrd="0" parTransId="{87CC092C-A2CB-45D7-B869-F530AC61E664}" sibTransId="{F057A78D-14BB-4A47-9392-883A2B090A37}"/>
    <dgm:cxn modelId="{6A8BE7D6-8D51-4B1D-8604-DA760A287851}" srcId="{CFA2CF9A-3E4C-4635-A99E-F8338B021D44}" destId="{A77699C4-8E71-4347-8A44-C491867EA753}" srcOrd="2" destOrd="0" parTransId="{1E64054D-D48D-408D-82C9-892E862F2CDA}" sibTransId="{019196D4-B844-469F-886C-B4053EFB2788}"/>
    <dgm:cxn modelId="{0501B41F-CC19-4085-8B7F-516FA0DF9C27}" srcId="{3A235779-5643-4521-AD1A-1F030E5AF964}" destId="{84B66259-8324-477D-BF16-CB778C4A9A6B}" srcOrd="0" destOrd="0" parTransId="{BB2D7B3B-5CBC-467A-909C-B2733AB46303}" sibTransId="{1018A6F1-CF4F-43F4-9CBB-BE16D17B840D}"/>
    <dgm:cxn modelId="{C9047555-2552-427E-A994-D4CAFFE56052}" srcId="{CFA2CF9A-3E4C-4635-A99E-F8338B021D44}" destId="{16FFC01E-A87E-4601-8BB1-7317CAD73B12}" srcOrd="0" destOrd="0" parTransId="{F5B21838-56C1-44C9-B2C7-CB939759A66D}" sibTransId="{344C036B-D635-4BF6-B99E-CD74C64F9E51}"/>
    <dgm:cxn modelId="{34A279A1-D66D-4870-A431-5F9F4B0C5C7D}" srcId="{3A235779-5643-4521-AD1A-1F030E5AF964}" destId="{48F3733D-CC0C-4940-8FC2-C7DFD1B2DCC4}" srcOrd="2" destOrd="0" parTransId="{B084E70C-774D-4BEE-AA2B-AFE8142B8A50}" sibTransId="{3E5EE3D7-4EE9-43D9-9D15-EC0DE129BA4C}"/>
    <dgm:cxn modelId="{AB8F71E4-CA0C-46CC-A8B1-7EF279578AF7}" srcId="{BDCC88BA-3190-4212-94C0-D336FDC10B13}" destId="{CFA2CF9A-3E4C-4635-A99E-F8338B021D44}" srcOrd="1" destOrd="0" parTransId="{199B60BB-86AA-4172-96B8-5EB71B8AD542}" sibTransId="{B4B79F67-07F5-4999-A135-5F77CFE4429F}"/>
    <dgm:cxn modelId="{5F1D78B1-C5A2-4678-92F4-4A04CB0F094B}" type="presOf" srcId="{BDCC88BA-3190-4212-94C0-D336FDC10B13}" destId="{EEDA7C9A-5AC2-490B-8EB5-E88EF7DCA861}" srcOrd="0" destOrd="0" presId="urn:microsoft.com/office/officeart/2005/8/layout/hList1"/>
    <dgm:cxn modelId="{0A8EEF3D-CAB9-4777-A550-678C88D88589}" type="presOf" srcId="{16FFC01E-A87E-4601-8BB1-7317CAD73B12}" destId="{2932154D-F291-42AC-B00D-AD7E95919D7F}" srcOrd="0" destOrd="0" presId="urn:microsoft.com/office/officeart/2005/8/layout/hList1"/>
    <dgm:cxn modelId="{223971AB-A054-46D8-8715-5BEA52B4CA16}" srcId="{CFA2CF9A-3E4C-4635-A99E-F8338B021D44}" destId="{46EAE8CD-91DE-4C38-BA1F-9FD50340BF0B}" srcOrd="3" destOrd="0" parTransId="{F7453B4D-4693-49D5-A285-5DBD8C2F4682}" sibTransId="{8904CCAD-ECC9-4A34-8EB7-7B6B641D74C9}"/>
    <dgm:cxn modelId="{E9CACA1E-6394-48BE-897D-6ECC921CBF1B}" type="presOf" srcId="{CFA2CF9A-3E4C-4635-A99E-F8338B021D44}" destId="{74294738-8631-4AE8-BAE7-16A6F218E4F9}" srcOrd="0" destOrd="0" presId="urn:microsoft.com/office/officeart/2005/8/layout/hList1"/>
    <dgm:cxn modelId="{EF9C6FD1-6993-43A4-B40B-52623E8D2118}" type="presOf" srcId="{3BF9FE87-EC3A-42AF-9BE0-A3EDBAC48A87}" destId="{24472BC3-BF04-4597-8F8D-1328EDAE2589}" srcOrd="0" destOrd="1" presId="urn:microsoft.com/office/officeart/2005/8/layout/hList1"/>
    <dgm:cxn modelId="{47704B85-B4D6-4A24-BAAD-2CCC6D727F26}" srcId="{BDCC88BA-3190-4212-94C0-D336FDC10B13}" destId="{3A235779-5643-4521-AD1A-1F030E5AF964}" srcOrd="2" destOrd="0" parTransId="{78DD994E-3113-47DB-A457-77DC0F493EF3}" sibTransId="{8C84747B-86D7-42A7-90E6-856870790B35}"/>
    <dgm:cxn modelId="{C8736B0E-7A1B-42E4-BC1D-75A314677A51}" type="presOf" srcId="{AEF824AF-F6CF-4D3E-8369-4D49EF1B7281}" destId="{24472BC3-BF04-4597-8F8D-1328EDAE2589}" srcOrd="0" destOrd="4" presId="urn:microsoft.com/office/officeart/2005/8/layout/hList1"/>
    <dgm:cxn modelId="{E5F609D8-291C-43E2-907B-5F7AEBB45D7F}" type="presOf" srcId="{48F3733D-CC0C-4940-8FC2-C7DFD1B2DCC4}" destId="{24472BC3-BF04-4597-8F8D-1328EDAE2589}" srcOrd="0" destOrd="2" presId="urn:microsoft.com/office/officeart/2005/8/layout/hList1"/>
    <dgm:cxn modelId="{DD529D77-1E30-44B0-8C33-F475425A9A2A}" type="presOf" srcId="{84B66259-8324-477D-BF16-CB778C4A9A6B}" destId="{24472BC3-BF04-4597-8F8D-1328EDAE2589}" srcOrd="0" destOrd="0" presId="urn:microsoft.com/office/officeart/2005/8/layout/hList1"/>
    <dgm:cxn modelId="{0EC3645A-914E-4132-848A-908E151E0B22}" type="presOf" srcId="{89090568-55C7-4D2D-AA3F-37324BEC586E}" destId="{FEFA9EB8-5174-4D86-899F-754981DEF13D}" srcOrd="0" destOrd="0" presId="urn:microsoft.com/office/officeart/2005/8/layout/hList1"/>
    <dgm:cxn modelId="{FB99D6E8-1A31-4658-855F-38FD88B86400}" type="presParOf" srcId="{EEDA7C9A-5AC2-490B-8EB5-E88EF7DCA861}" destId="{8F560CFE-57F6-45C4-AFA3-2F9472590403}" srcOrd="0" destOrd="0" presId="urn:microsoft.com/office/officeart/2005/8/layout/hList1"/>
    <dgm:cxn modelId="{7B82BB4F-8365-41B0-AB1F-37C2B4E2E058}" type="presParOf" srcId="{8F560CFE-57F6-45C4-AFA3-2F9472590403}" destId="{FEFA9EB8-5174-4D86-899F-754981DEF13D}" srcOrd="0" destOrd="0" presId="urn:microsoft.com/office/officeart/2005/8/layout/hList1"/>
    <dgm:cxn modelId="{C09F3354-8473-4652-9D31-848CE912AED4}" type="presParOf" srcId="{8F560CFE-57F6-45C4-AFA3-2F9472590403}" destId="{5BE9C1B2-53A4-48CE-861A-74249958EBEA}" srcOrd="1" destOrd="0" presId="urn:microsoft.com/office/officeart/2005/8/layout/hList1"/>
    <dgm:cxn modelId="{4126049A-1AD5-4D8D-B10F-2297BA772292}" type="presParOf" srcId="{EEDA7C9A-5AC2-490B-8EB5-E88EF7DCA861}" destId="{249A233A-A03E-438E-BEB6-54558D2579F6}" srcOrd="1" destOrd="0" presId="urn:microsoft.com/office/officeart/2005/8/layout/hList1"/>
    <dgm:cxn modelId="{B5BF1059-0FBB-4971-B0F2-BDF9A7E5AAE1}" type="presParOf" srcId="{EEDA7C9A-5AC2-490B-8EB5-E88EF7DCA861}" destId="{17758DF1-0429-4F7F-8139-681A1636C865}" srcOrd="2" destOrd="0" presId="urn:microsoft.com/office/officeart/2005/8/layout/hList1"/>
    <dgm:cxn modelId="{29C60855-F3CB-4BB5-B7D4-8FB1993DD9C6}" type="presParOf" srcId="{17758DF1-0429-4F7F-8139-681A1636C865}" destId="{74294738-8631-4AE8-BAE7-16A6F218E4F9}" srcOrd="0" destOrd="0" presId="urn:microsoft.com/office/officeart/2005/8/layout/hList1"/>
    <dgm:cxn modelId="{873AC3D9-91C6-487A-B717-B4E13A5DC9F1}" type="presParOf" srcId="{17758DF1-0429-4F7F-8139-681A1636C865}" destId="{2932154D-F291-42AC-B00D-AD7E95919D7F}" srcOrd="1" destOrd="0" presId="urn:microsoft.com/office/officeart/2005/8/layout/hList1"/>
    <dgm:cxn modelId="{BA7F8AD5-8996-4974-995B-56E1A75B7175}" type="presParOf" srcId="{EEDA7C9A-5AC2-490B-8EB5-E88EF7DCA861}" destId="{DB95309F-AB79-42E7-9D69-CA1A7B254DE4}" srcOrd="3" destOrd="0" presId="urn:microsoft.com/office/officeart/2005/8/layout/hList1"/>
    <dgm:cxn modelId="{3D44CAFD-3F53-4E8B-8972-24B25C032961}" type="presParOf" srcId="{EEDA7C9A-5AC2-490B-8EB5-E88EF7DCA861}" destId="{ECA4C7F5-AE79-4355-9C2E-1D9B418CDB68}" srcOrd="4" destOrd="0" presId="urn:microsoft.com/office/officeart/2005/8/layout/hList1"/>
    <dgm:cxn modelId="{F60803AD-2A78-47E7-B3FC-93C10B0D9A81}" type="presParOf" srcId="{ECA4C7F5-AE79-4355-9C2E-1D9B418CDB68}" destId="{FCC7EDEC-F346-49B7-91D7-E0DA868103A2}" srcOrd="0" destOrd="0" presId="urn:microsoft.com/office/officeart/2005/8/layout/hList1"/>
    <dgm:cxn modelId="{B3F2C650-A98B-4E94-9DDF-3D6EE3934808}" type="presParOf" srcId="{ECA4C7F5-AE79-4355-9C2E-1D9B418CDB68}" destId="{24472BC3-BF04-4597-8F8D-1328EDAE25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FA971-4DE2-49C9-9B5B-21F3CFCD7EB0}"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F3403B8E-D47E-4D64-852A-15AE7D10A074}">
      <dgm:prSet phldrT="[Text]"/>
      <dgm:spPr>
        <a:ln>
          <a:solidFill>
            <a:schemeClr val="tx1"/>
          </a:solidFill>
        </a:ln>
      </dgm:spPr>
      <dgm:t>
        <a:bodyPr/>
        <a:lstStyle/>
        <a:p>
          <a:r>
            <a:rPr lang="en-US" dirty="0"/>
            <a:t>Methodology</a:t>
          </a:r>
        </a:p>
      </dgm:t>
    </dgm:pt>
    <dgm:pt modelId="{FBC571DD-8F5E-4698-8441-589151B8102E}" type="parTrans" cxnId="{C22260AA-5053-4653-92D9-F4CD672888E6}">
      <dgm:prSet/>
      <dgm:spPr/>
      <dgm:t>
        <a:bodyPr/>
        <a:lstStyle/>
        <a:p>
          <a:endParaRPr lang="en-US"/>
        </a:p>
      </dgm:t>
    </dgm:pt>
    <dgm:pt modelId="{E0EF8657-34CB-45E3-8949-8C50E97A7DD5}" type="sibTrans" cxnId="{C22260AA-5053-4653-92D9-F4CD672888E6}">
      <dgm:prSet/>
      <dgm:spPr/>
      <dgm:t>
        <a:bodyPr/>
        <a:lstStyle/>
        <a:p>
          <a:endParaRPr lang="en-US"/>
        </a:p>
      </dgm:t>
    </dgm:pt>
    <dgm:pt modelId="{D93B5251-165B-44D7-B1E8-592BBFA4FDD6}">
      <dgm:prSet phldrT="[Text]"/>
      <dgm:spPr>
        <a:ln>
          <a:solidFill>
            <a:schemeClr val="tx1"/>
          </a:solidFill>
        </a:ln>
      </dgm:spPr>
      <dgm:t>
        <a:bodyPr/>
        <a:lstStyle/>
        <a:p>
          <a:r>
            <a:rPr lang="en-US" dirty="0"/>
            <a:t>Deliverables</a:t>
          </a:r>
        </a:p>
      </dgm:t>
    </dgm:pt>
    <dgm:pt modelId="{FCFF6072-8D77-462B-AEAA-5CF9FE067CE4}" type="parTrans" cxnId="{D7B80F43-1A5A-4482-830F-B986E264DE1D}">
      <dgm:prSet/>
      <dgm:spPr/>
      <dgm:t>
        <a:bodyPr/>
        <a:lstStyle/>
        <a:p>
          <a:endParaRPr lang="en-US"/>
        </a:p>
      </dgm:t>
    </dgm:pt>
    <dgm:pt modelId="{72532B60-565D-49AB-A44B-FCECF6B30246}" type="sibTrans" cxnId="{D7B80F43-1A5A-4482-830F-B986E264DE1D}">
      <dgm:prSet/>
      <dgm:spPr/>
      <dgm:t>
        <a:bodyPr/>
        <a:lstStyle/>
        <a:p>
          <a:endParaRPr lang="en-US"/>
        </a:p>
      </dgm:t>
    </dgm:pt>
    <dgm:pt modelId="{92C218A5-4F51-4365-BADA-5099EDCDE46F}">
      <dgm:prSet phldrT="[Text]"/>
      <dgm:spPr>
        <a:ln>
          <a:solidFill>
            <a:schemeClr val="tx1"/>
          </a:solidFill>
        </a:ln>
      </dgm:spPr>
      <dgm:t>
        <a:bodyPr/>
        <a:lstStyle/>
        <a:p>
          <a:r>
            <a:rPr lang="en-US" dirty="0"/>
            <a:t>Governance</a:t>
          </a:r>
        </a:p>
      </dgm:t>
    </dgm:pt>
    <dgm:pt modelId="{C8627FE1-E2A3-4AE4-B625-BE6DF30FAB78}" type="parTrans" cxnId="{08AA724A-576B-45D5-9972-0CC949E1A9C1}">
      <dgm:prSet/>
      <dgm:spPr/>
      <dgm:t>
        <a:bodyPr/>
        <a:lstStyle/>
        <a:p>
          <a:endParaRPr lang="en-US"/>
        </a:p>
      </dgm:t>
    </dgm:pt>
    <dgm:pt modelId="{B0CEBD7A-1CFC-446E-BC97-0B7C8833325F}" type="sibTrans" cxnId="{08AA724A-576B-45D5-9972-0CC949E1A9C1}">
      <dgm:prSet/>
      <dgm:spPr/>
      <dgm:t>
        <a:bodyPr/>
        <a:lstStyle/>
        <a:p>
          <a:endParaRPr lang="en-US"/>
        </a:p>
      </dgm:t>
    </dgm:pt>
    <dgm:pt modelId="{1C2AE994-522F-45F9-A553-9FC7487E0674}">
      <dgm:prSet phldrT="[Text]"/>
      <dgm:spPr>
        <a:ln>
          <a:solidFill>
            <a:schemeClr val="tx1"/>
          </a:solidFill>
        </a:ln>
      </dgm:spPr>
      <dgm:t>
        <a:bodyPr/>
        <a:lstStyle/>
        <a:p>
          <a:r>
            <a:rPr lang="en-US" dirty="0"/>
            <a:t>Transparency</a:t>
          </a:r>
        </a:p>
        <a:p>
          <a:r>
            <a:rPr lang="en-US" dirty="0"/>
            <a:t>Accountability</a:t>
          </a:r>
        </a:p>
      </dgm:t>
    </dgm:pt>
    <dgm:pt modelId="{40612BE2-E605-4E76-91A7-6F973195E3A2}" type="parTrans" cxnId="{16D0A856-9EFC-4D2B-8F9C-1999A9D58FA2}">
      <dgm:prSet/>
      <dgm:spPr/>
      <dgm:t>
        <a:bodyPr/>
        <a:lstStyle/>
        <a:p>
          <a:endParaRPr lang="en-US"/>
        </a:p>
      </dgm:t>
    </dgm:pt>
    <dgm:pt modelId="{EB15D068-9562-4F4E-81E9-D2F5C1225667}" type="sibTrans" cxnId="{16D0A856-9EFC-4D2B-8F9C-1999A9D58FA2}">
      <dgm:prSet/>
      <dgm:spPr/>
      <dgm:t>
        <a:bodyPr/>
        <a:lstStyle/>
        <a:p>
          <a:endParaRPr lang="en-US"/>
        </a:p>
      </dgm:t>
    </dgm:pt>
    <dgm:pt modelId="{3A924856-FC05-4341-8DF8-9E465BC0CBCE}">
      <dgm:prSet phldrT="[Text]"/>
      <dgm:spPr>
        <a:ln>
          <a:solidFill>
            <a:schemeClr val="tx1"/>
          </a:solidFill>
        </a:ln>
      </dgm:spPr>
      <dgm:t>
        <a:bodyPr/>
        <a:lstStyle/>
        <a:p>
          <a:r>
            <a:rPr lang="en-US" dirty="0"/>
            <a:t>Coverage</a:t>
          </a:r>
        </a:p>
      </dgm:t>
    </dgm:pt>
    <dgm:pt modelId="{322E7652-6030-4E7A-8C6B-4B19E9C5B4E1}" type="parTrans" cxnId="{5A39265E-DAB8-4335-B8C9-5E9DD4833646}">
      <dgm:prSet/>
      <dgm:spPr/>
      <dgm:t>
        <a:bodyPr/>
        <a:lstStyle/>
        <a:p>
          <a:endParaRPr lang="en-US"/>
        </a:p>
      </dgm:t>
    </dgm:pt>
    <dgm:pt modelId="{2A6B733D-F1AA-479E-9DC1-31927500C0B0}" type="sibTrans" cxnId="{5A39265E-DAB8-4335-B8C9-5E9DD4833646}">
      <dgm:prSet/>
      <dgm:spPr/>
      <dgm:t>
        <a:bodyPr/>
        <a:lstStyle/>
        <a:p>
          <a:endParaRPr lang="en-US"/>
        </a:p>
      </dgm:t>
    </dgm:pt>
    <dgm:pt modelId="{FD7038BB-3170-4385-B99A-A11317B5E39E}" type="pres">
      <dgm:prSet presAssocID="{5E4FA971-4DE2-49C9-9B5B-21F3CFCD7EB0}" presName="cycle" presStyleCnt="0">
        <dgm:presLayoutVars>
          <dgm:dir/>
          <dgm:resizeHandles val="exact"/>
        </dgm:presLayoutVars>
      </dgm:prSet>
      <dgm:spPr/>
      <dgm:t>
        <a:bodyPr/>
        <a:lstStyle/>
        <a:p>
          <a:endParaRPr lang="en-US"/>
        </a:p>
      </dgm:t>
    </dgm:pt>
    <dgm:pt modelId="{EF7788AE-5066-4DFD-AE21-226DD08C9F5A}" type="pres">
      <dgm:prSet presAssocID="{3A924856-FC05-4341-8DF8-9E465BC0CBCE}" presName="node" presStyleLbl="node1" presStyleIdx="0" presStyleCnt="5" custScaleX="173603">
        <dgm:presLayoutVars>
          <dgm:bulletEnabled val="1"/>
        </dgm:presLayoutVars>
      </dgm:prSet>
      <dgm:spPr/>
      <dgm:t>
        <a:bodyPr/>
        <a:lstStyle/>
        <a:p>
          <a:endParaRPr lang="en-US"/>
        </a:p>
      </dgm:t>
    </dgm:pt>
    <dgm:pt modelId="{82A58500-B808-4375-B0BC-36F4414E595A}" type="pres">
      <dgm:prSet presAssocID="{3A924856-FC05-4341-8DF8-9E465BC0CBCE}" presName="spNode" presStyleCnt="0"/>
      <dgm:spPr/>
    </dgm:pt>
    <dgm:pt modelId="{6406E2BE-AD29-4574-ADD7-29E38B804844}" type="pres">
      <dgm:prSet presAssocID="{2A6B733D-F1AA-479E-9DC1-31927500C0B0}" presName="sibTrans" presStyleLbl="sibTrans1D1" presStyleIdx="0" presStyleCnt="5"/>
      <dgm:spPr/>
      <dgm:t>
        <a:bodyPr/>
        <a:lstStyle/>
        <a:p>
          <a:endParaRPr lang="en-US"/>
        </a:p>
      </dgm:t>
    </dgm:pt>
    <dgm:pt modelId="{454A567D-584C-4E8A-91D5-9D4F1EC63D3B}" type="pres">
      <dgm:prSet presAssocID="{F3403B8E-D47E-4D64-852A-15AE7D10A074}" presName="node" presStyleLbl="node1" presStyleIdx="1" presStyleCnt="5" custScaleX="175373" custRadScaleRad="106458" custRadScaleInc="9311">
        <dgm:presLayoutVars>
          <dgm:bulletEnabled val="1"/>
        </dgm:presLayoutVars>
      </dgm:prSet>
      <dgm:spPr/>
      <dgm:t>
        <a:bodyPr/>
        <a:lstStyle/>
        <a:p>
          <a:endParaRPr lang="en-US"/>
        </a:p>
      </dgm:t>
    </dgm:pt>
    <dgm:pt modelId="{C30FB004-36DA-4797-A255-DCC0396B0BE6}" type="pres">
      <dgm:prSet presAssocID="{F3403B8E-D47E-4D64-852A-15AE7D10A074}" presName="spNode" presStyleCnt="0"/>
      <dgm:spPr/>
    </dgm:pt>
    <dgm:pt modelId="{8508C44C-EA5D-4C52-98A0-1E6598457722}" type="pres">
      <dgm:prSet presAssocID="{E0EF8657-34CB-45E3-8949-8C50E97A7DD5}" presName="sibTrans" presStyleLbl="sibTrans1D1" presStyleIdx="1" presStyleCnt="5"/>
      <dgm:spPr/>
      <dgm:t>
        <a:bodyPr/>
        <a:lstStyle/>
        <a:p>
          <a:endParaRPr lang="en-US"/>
        </a:p>
      </dgm:t>
    </dgm:pt>
    <dgm:pt modelId="{F5609886-287B-46AC-ADF1-A2264A823A5C}" type="pres">
      <dgm:prSet presAssocID="{D93B5251-165B-44D7-B1E8-592BBFA4FDD6}" presName="node" presStyleLbl="node1" presStyleIdx="2" presStyleCnt="5" custScaleX="157850" custRadScaleRad="103267" custRadScaleInc="-51660">
        <dgm:presLayoutVars>
          <dgm:bulletEnabled val="1"/>
        </dgm:presLayoutVars>
      </dgm:prSet>
      <dgm:spPr/>
      <dgm:t>
        <a:bodyPr/>
        <a:lstStyle/>
        <a:p>
          <a:endParaRPr lang="en-US"/>
        </a:p>
      </dgm:t>
    </dgm:pt>
    <dgm:pt modelId="{3EE86D78-82CC-42F6-A68E-E0E9CDD0B6C0}" type="pres">
      <dgm:prSet presAssocID="{D93B5251-165B-44D7-B1E8-592BBFA4FDD6}" presName="spNode" presStyleCnt="0"/>
      <dgm:spPr/>
    </dgm:pt>
    <dgm:pt modelId="{4696DC0B-2659-4D7A-8617-CDDB42812C18}" type="pres">
      <dgm:prSet presAssocID="{72532B60-565D-49AB-A44B-FCECF6B30246}" presName="sibTrans" presStyleLbl="sibTrans1D1" presStyleIdx="2" presStyleCnt="5"/>
      <dgm:spPr/>
      <dgm:t>
        <a:bodyPr/>
        <a:lstStyle/>
        <a:p>
          <a:endParaRPr lang="en-US"/>
        </a:p>
      </dgm:t>
    </dgm:pt>
    <dgm:pt modelId="{8B4827D2-6E5C-47A7-B567-97E38E4AA1D7}" type="pres">
      <dgm:prSet presAssocID="{92C218A5-4F51-4365-BADA-5099EDCDE46F}" presName="node" presStyleLbl="node1" presStyleIdx="3" presStyleCnt="5" custScaleX="165194" custRadScaleRad="104389" custRadScaleInc="54851">
        <dgm:presLayoutVars>
          <dgm:bulletEnabled val="1"/>
        </dgm:presLayoutVars>
      </dgm:prSet>
      <dgm:spPr/>
      <dgm:t>
        <a:bodyPr/>
        <a:lstStyle/>
        <a:p>
          <a:endParaRPr lang="en-US"/>
        </a:p>
      </dgm:t>
    </dgm:pt>
    <dgm:pt modelId="{D5E31706-9954-4B22-9D5A-0FBE34FCAFE3}" type="pres">
      <dgm:prSet presAssocID="{92C218A5-4F51-4365-BADA-5099EDCDE46F}" presName="spNode" presStyleCnt="0"/>
      <dgm:spPr/>
    </dgm:pt>
    <dgm:pt modelId="{FADE9BDB-92BF-446A-B9A5-CCFFC9D193EE}" type="pres">
      <dgm:prSet presAssocID="{B0CEBD7A-1CFC-446E-BC97-0B7C8833325F}" presName="sibTrans" presStyleLbl="sibTrans1D1" presStyleIdx="3" presStyleCnt="5"/>
      <dgm:spPr/>
      <dgm:t>
        <a:bodyPr/>
        <a:lstStyle/>
        <a:p>
          <a:endParaRPr lang="en-US"/>
        </a:p>
      </dgm:t>
    </dgm:pt>
    <dgm:pt modelId="{B79224A3-C8DB-4937-BA8F-609CB3F596EA}" type="pres">
      <dgm:prSet presAssocID="{1C2AE994-522F-45F9-A553-9FC7487E0674}" presName="node" presStyleLbl="node1" presStyleIdx="4" presStyleCnt="5" custScaleX="165491" custRadScaleRad="99906" custRadScaleInc="-4879">
        <dgm:presLayoutVars>
          <dgm:bulletEnabled val="1"/>
        </dgm:presLayoutVars>
      </dgm:prSet>
      <dgm:spPr/>
      <dgm:t>
        <a:bodyPr/>
        <a:lstStyle/>
        <a:p>
          <a:endParaRPr lang="en-US"/>
        </a:p>
      </dgm:t>
    </dgm:pt>
    <dgm:pt modelId="{733A1676-EA7A-4AA5-8F15-C3B0B7C9D27D}" type="pres">
      <dgm:prSet presAssocID="{1C2AE994-522F-45F9-A553-9FC7487E0674}" presName="spNode" presStyleCnt="0"/>
      <dgm:spPr/>
    </dgm:pt>
    <dgm:pt modelId="{B2DFA907-0E99-4393-855C-1960456F8E1D}" type="pres">
      <dgm:prSet presAssocID="{EB15D068-9562-4F4E-81E9-D2F5C1225667}" presName="sibTrans" presStyleLbl="sibTrans1D1" presStyleIdx="4" presStyleCnt="5"/>
      <dgm:spPr/>
      <dgm:t>
        <a:bodyPr/>
        <a:lstStyle/>
        <a:p>
          <a:endParaRPr lang="en-US"/>
        </a:p>
      </dgm:t>
    </dgm:pt>
  </dgm:ptLst>
  <dgm:cxnLst>
    <dgm:cxn modelId="{D7BCD798-1B45-4DDC-A9B2-9BE1A7A4CE01}" type="presOf" srcId="{D93B5251-165B-44D7-B1E8-592BBFA4FDD6}" destId="{F5609886-287B-46AC-ADF1-A2264A823A5C}" srcOrd="0" destOrd="0" presId="urn:microsoft.com/office/officeart/2005/8/layout/cycle6"/>
    <dgm:cxn modelId="{FDB931DF-5815-4CD9-909A-91794775C8FE}" type="presOf" srcId="{B0CEBD7A-1CFC-446E-BC97-0B7C8833325F}" destId="{FADE9BDB-92BF-446A-B9A5-CCFFC9D193EE}" srcOrd="0" destOrd="0" presId="urn:microsoft.com/office/officeart/2005/8/layout/cycle6"/>
    <dgm:cxn modelId="{D2A88475-EB66-4A62-A6B0-0483BF4CB3A2}" type="presOf" srcId="{EB15D068-9562-4F4E-81E9-D2F5C1225667}" destId="{B2DFA907-0E99-4393-855C-1960456F8E1D}" srcOrd="0" destOrd="0" presId="urn:microsoft.com/office/officeart/2005/8/layout/cycle6"/>
    <dgm:cxn modelId="{337130BC-0DF0-403E-88E2-8ED3B2760E01}" type="presOf" srcId="{F3403B8E-D47E-4D64-852A-15AE7D10A074}" destId="{454A567D-584C-4E8A-91D5-9D4F1EC63D3B}" srcOrd="0" destOrd="0" presId="urn:microsoft.com/office/officeart/2005/8/layout/cycle6"/>
    <dgm:cxn modelId="{F4E2B3A7-139A-4528-90C4-A739CCF7B0BF}" type="presOf" srcId="{2A6B733D-F1AA-479E-9DC1-31927500C0B0}" destId="{6406E2BE-AD29-4574-ADD7-29E38B804844}" srcOrd="0" destOrd="0" presId="urn:microsoft.com/office/officeart/2005/8/layout/cycle6"/>
    <dgm:cxn modelId="{B06263EA-E20B-4385-B5BB-7E0255CD95BD}" type="presOf" srcId="{3A924856-FC05-4341-8DF8-9E465BC0CBCE}" destId="{EF7788AE-5066-4DFD-AE21-226DD08C9F5A}" srcOrd="0" destOrd="0" presId="urn:microsoft.com/office/officeart/2005/8/layout/cycle6"/>
    <dgm:cxn modelId="{16D0A856-9EFC-4D2B-8F9C-1999A9D58FA2}" srcId="{5E4FA971-4DE2-49C9-9B5B-21F3CFCD7EB0}" destId="{1C2AE994-522F-45F9-A553-9FC7487E0674}" srcOrd="4" destOrd="0" parTransId="{40612BE2-E605-4E76-91A7-6F973195E3A2}" sibTransId="{EB15D068-9562-4F4E-81E9-D2F5C1225667}"/>
    <dgm:cxn modelId="{C22260AA-5053-4653-92D9-F4CD672888E6}" srcId="{5E4FA971-4DE2-49C9-9B5B-21F3CFCD7EB0}" destId="{F3403B8E-D47E-4D64-852A-15AE7D10A074}" srcOrd="1" destOrd="0" parTransId="{FBC571DD-8F5E-4698-8441-589151B8102E}" sibTransId="{E0EF8657-34CB-45E3-8949-8C50E97A7DD5}"/>
    <dgm:cxn modelId="{15E54947-DCED-4AB0-8B55-87B8BA201E9C}" type="presOf" srcId="{72532B60-565D-49AB-A44B-FCECF6B30246}" destId="{4696DC0B-2659-4D7A-8617-CDDB42812C18}" srcOrd="0" destOrd="0" presId="urn:microsoft.com/office/officeart/2005/8/layout/cycle6"/>
    <dgm:cxn modelId="{0A052B59-9535-4832-91FF-C101EE6C3939}" type="presOf" srcId="{1C2AE994-522F-45F9-A553-9FC7487E0674}" destId="{B79224A3-C8DB-4937-BA8F-609CB3F596EA}" srcOrd="0" destOrd="0" presId="urn:microsoft.com/office/officeart/2005/8/layout/cycle6"/>
    <dgm:cxn modelId="{6256B590-9DBC-4171-BC01-5EF04F5C978B}" type="presOf" srcId="{E0EF8657-34CB-45E3-8949-8C50E97A7DD5}" destId="{8508C44C-EA5D-4C52-98A0-1E6598457722}" srcOrd="0" destOrd="0" presId="urn:microsoft.com/office/officeart/2005/8/layout/cycle6"/>
    <dgm:cxn modelId="{08AA724A-576B-45D5-9972-0CC949E1A9C1}" srcId="{5E4FA971-4DE2-49C9-9B5B-21F3CFCD7EB0}" destId="{92C218A5-4F51-4365-BADA-5099EDCDE46F}" srcOrd="3" destOrd="0" parTransId="{C8627FE1-E2A3-4AE4-B625-BE6DF30FAB78}" sibTransId="{B0CEBD7A-1CFC-446E-BC97-0B7C8833325F}"/>
    <dgm:cxn modelId="{9B87E118-7D1E-4485-BF70-A0AE497841E8}" type="presOf" srcId="{92C218A5-4F51-4365-BADA-5099EDCDE46F}" destId="{8B4827D2-6E5C-47A7-B567-97E38E4AA1D7}" srcOrd="0" destOrd="0" presId="urn:microsoft.com/office/officeart/2005/8/layout/cycle6"/>
    <dgm:cxn modelId="{D7B80F43-1A5A-4482-830F-B986E264DE1D}" srcId="{5E4FA971-4DE2-49C9-9B5B-21F3CFCD7EB0}" destId="{D93B5251-165B-44D7-B1E8-592BBFA4FDD6}" srcOrd="2" destOrd="0" parTransId="{FCFF6072-8D77-462B-AEAA-5CF9FE067CE4}" sibTransId="{72532B60-565D-49AB-A44B-FCECF6B30246}"/>
    <dgm:cxn modelId="{9E16B41E-7610-4D74-AD04-36B9E9AB22F5}" type="presOf" srcId="{5E4FA971-4DE2-49C9-9B5B-21F3CFCD7EB0}" destId="{FD7038BB-3170-4385-B99A-A11317B5E39E}" srcOrd="0" destOrd="0" presId="urn:microsoft.com/office/officeart/2005/8/layout/cycle6"/>
    <dgm:cxn modelId="{5A39265E-DAB8-4335-B8C9-5E9DD4833646}" srcId="{5E4FA971-4DE2-49C9-9B5B-21F3CFCD7EB0}" destId="{3A924856-FC05-4341-8DF8-9E465BC0CBCE}" srcOrd="0" destOrd="0" parTransId="{322E7652-6030-4E7A-8C6B-4B19E9C5B4E1}" sibTransId="{2A6B733D-F1AA-479E-9DC1-31927500C0B0}"/>
    <dgm:cxn modelId="{B446A122-6324-43EE-AFAC-F1230868CC1F}" type="presParOf" srcId="{FD7038BB-3170-4385-B99A-A11317B5E39E}" destId="{EF7788AE-5066-4DFD-AE21-226DD08C9F5A}" srcOrd="0" destOrd="0" presId="urn:microsoft.com/office/officeart/2005/8/layout/cycle6"/>
    <dgm:cxn modelId="{4E3EB452-E63A-4447-9FFD-6AF3F9DF2820}" type="presParOf" srcId="{FD7038BB-3170-4385-B99A-A11317B5E39E}" destId="{82A58500-B808-4375-B0BC-36F4414E595A}" srcOrd="1" destOrd="0" presId="urn:microsoft.com/office/officeart/2005/8/layout/cycle6"/>
    <dgm:cxn modelId="{17B424F9-1CAC-479A-838F-DAACCC6BC529}" type="presParOf" srcId="{FD7038BB-3170-4385-B99A-A11317B5E39E}" destId="{6406E2BE-AD29-4574-ADD7-29E38B804844}" srcOrd="2" destOrd="0" presId="urn:microsoft.com/office/officeart/2005/8/layout/cycle6"/>
    <dgm:cxn modelId="{1F2B408F-7D47-4EDD-ACBD-A07906347328}" type="presParOf" srcId="{FD7038BB-3170-4385-B99A-A11317B5E39E}" destId="{454A567D-584C-4E8A-91D5-9D4F1EC63D3B}" srcOrd="3" destOrd="0" presId="urn:microsoft.com/office/officeart/2005/8/layout/cycle6"/>
    <dgm:cxn modelId="{F3F7C5F9-46EA-4B1B-81A9-986AA11173B2}" type="presParOf" srcId="{FD7038BB-3170-4385-B99A-A11317B5E39E}" destId="{C30FB004-36DA-4797-A255-DCC0396B0BE6}" srcOrd="4" destOrd="0" presId="urn:microsoft.com/office/officeart/2005/8/layout/cycle6"/>
    <dgm:cxn modelId="{DE44804A-289D-4A5A-9AFA-B2685902B469}" type="presParOf" srcId="{FD7038BB-3170-4385-B99A-A11317B5E39E}" destId="{8508C44C-EA5D-4C52-98A0-1E6598457722}" srcOrd="5" destOrd="0" presId="urn:microsoft.com/office/officeart/2005/8/layout/cycle6"/>
    <dgm:cxn modelId="{69772171-C89C-466C-9EB1-A10B467ECB5D}" type="presParOf" srcId="{FD7038BB-3170-4385-B99A-A11317B5E39E}" destId="{F5609886-287B-46AC-ADF1-A2264A823A5C}" srcOrd="6" destOrd="0" presId="urn:microsoft.com/office/officeart/2005/8/layout/cycle6"/>
    <dgm:cxn modelId="{404C00F9-E3B7-45F7-8C8B-9194776AA736}" type="presParOf" srcId="{FD7038BB-3170-4385-B99A-A11317B5E39E}" destId="{3EE86D78-82CC-42F6-A68E-E0E9CDD0B6C0}" srcOrd="7" destOrd="0" presId="urn:microsoft.com/office/officeart/2005/8/layout/cycle6"/>
    <dgm:cxn modelId="{02B6DFAC-DFC3-4E4C-83D6-84E3DC6D6F2D}" type="presParOf" srcId="{FD7038BB-3170-4385-B99A-A11317B5E39E}" destId="{4696DC0B-2659-4D7A-8617-CDDB42812C18}" srcOrd="8" destOrd="0" presId="urn:microsoft.com/office/officeart/2005/8/layout/cycle6"/>
    <dgm:cxn modelId="{5D430A87-EE09-43D7-A798-228EDEDBAFC4}" type="presParOf" srcId="{FD7038BB-3170-4385-B99A-A11317B5E39E}" destId="{8B4827D2-6E5C-47A7-B567-97E38E4AA1D7}" srcOrd="9" destOrd="0" presId="urn:microsoft.com/office/officeart/2005/8/layout/cycle6"/>
    <dgm:cxn modelId="{FFD68642-586C-460D-9385-9AB3E359F145}" type="presParOf" srcId="{FD7038BB-3170-4385-B99A-A11317B5E39E}" destId="{D5E31706-9954-4B22-9D5A-0FBE34FCAFE3}" srcOrd="10" destOrd="0" presId="urn:microsoft.com/office/officeart/2005/8/layout/cycle6"/>
    <dgm:cxn modelId="{1A587789-9FE9-4FFF-8C95-33E8C7B3FF29}" type="presParOf" srcId="{FD7038BB-3170-4385-B99A-A11317B5E39E}" destId="{FADE9BDB-92BF-446A-B9A5-CCFFC9D193EE}" srcOrd="11" destOrd="0" presId="urn:microsoft.com/office/officeart/2005/8/layout/cycle6"/>
    <dgm:cxn modelId="{7F1F6EF6-E0D5-4D71-82A5-7AA968D67D11}" type="presParOf" srcId="{FD7038BB-3170-4385-B99A-A11317B5E39E}" destId="{B79224A3-C8DB-4937-BA8F-609CB3F596EA}" srcOrd="12" destOrd="0" presId="urn:microsoft.com/office/officeart/2005/8/layout/cycle6"/>
    <dgm:cxn modelId="{264DB265-0E6C-47E2-B484-D0BD063B7CAD}" type="presParOf" srcId="{FD7038BB-3170-4385-B99A-A11317B5E39E}" destId="{733A1676-EA7A-4AA5-8F15-C3B0B7C9D27D}" srcOrd="13" destOrd="0" presId="urn:microsoft.com/office/officeart/2005/8/layout/cycle6"/>
    <dgm:cxn modelId="{33C4C415-9EEB-4940-8E0C-6A4FF61B84ED}" type="presParOf" srcId="{FD7038BB-3170-4385-B99A-A11317B5E39E}" destId="{B2DFA907-0E99-4393-855C-1960456F8E1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BF27EF-6A0A-4975-8924-644BB479B1C9}" type="doc">
      <dgm:prSet loTypeId="urn:microsoft.com/office/officeart/2005/8/layout/arrow2" loCatId="process" qsTypeId="urn:microsoft.com/office/officeart/2005/8/quickstyle/simple1" qsCatId="simple" csTypeId="urn:microsoft.com/office/officeart/2005/8/colors/accent1_2" csCatId="accent1" phldr="1"/>
      <dgm:spPr/>
    </dgm:pt>
    <dgm:pt modelId="{5191463B-635E-47E8-80A6-0C1876F681A1}">
      <dgm:prSet phldrT="[Text]" custT="1"/>
      <dgm:spPr/>
      <dgm:t>
        <a:bodyPr/>
        <a:lstStyle/>
        <a:p>
          <a:r>
            <a:rPr lang="en-US" sz="2000" dirty="0">
              <a:solidFill>
                <a:schemeClr val="tx2"/>
              </a:solidFill>
            </a:rPr>
            <a:t>Essential</a:t>
          </a:r>
        </a:p>
      </dgm:t>
    </dgm:pt>
    <dgm:pt modelId="{46628486-7548-411B-8860-70FCCD434668}" type="parTrans" cxnId="{EB4C6310-24DD-402B-974C-68F0556D4487}">
      <dgm:prSet/>
      <dgm:spPr/>
      <dgm:t>
        <a:bodyPr/>
        <a:lstStyle/>
        <a:p>
          <a:endParaRPr lang="en-US"/>
        </a:p>
      </dgm:t>
    </dgm:pt>
    <dgm:pt modelId="{890A3E98-044C-4908-B75B-A252753FD646}" type="sibTrans" cxnId="{EB4C6310-24DD-402B-974C-68F0556D4487}">
      <dgm:prSet/>
      <dgm:spPr/>
      <dgm:t>
        <a:bodyPr/>
        <a:lstStyle/>
        <a:p>
          <a:endParaRPr lang="en-US"/>
        </a:p>
      </dgm:t>
    </dgm:pt>
    <dgm:pt modelId="{8B6F0BF9-10FA-4C38-AA37-D6DFE60795DD}">
      <dgm:prSet phldrT="[Text]" custT="1"/>
      <dgm:spPr/>
      <dgm:t>
        <a:bodyPr/>
        <a:lstStyle/>
        <a:p>
          <a:endParaRPr lang="en-US" sz="2400" dirty="0"/>
        </a:p>
        <a:p>
          <a:r>
            <a:rPr lang="en-US" sz="2000" dirty="0">
              <a:solidFill>
                <a:schemeClr val="tx2"/>
              </a:solidFill>
            </a:rPr>
            <a:t>Developed</a:t>
          </a:r>
        </a:p>
      </dgm:t>
    </dgm:pt>
    <dgm:pt modelId="{32FFBCFA-068C-4BD1-B471-F1437F3A87C5}" type="parTrans" cxnId="{A3117BD6-39AF-410E-9D9B-AF32E0449654}">
      <dgm:prSet/>
      <dgm:spPr/>
      <dgm:t>
        <a:bodyPr/>
        <a:lstStyle/>
        <a:p>
          <a:endParaRPr lang="en-US"/>
        </a:p>
      </dgm:t>
    </dgm:pt>
    <dgm:pt modelId="{B7483D0A-83AF-4C72-AE6F-EED45EF199AE}" type="sibTrans" cxnId="{A3117BD6-39AF-410E-9D9B-AF32E0449654}">
      <dgm:prSet/>
      <dgm:spPr/>
      <dgm:t>
        <a:bodyPr/>
        <a:lstStyle/>
        <a:p>
          <a:endParaRPr lang="en-US"/>
        </a:p>
      </dgm:t>
    </dgm:pt>
    <dgm:pt modelId="{8E6E322C-6AB8-4C37-B27C-B366029B4C5E}">
      <dgm:prSet phldrT="[Text]" custT="1"/>
      <dgm:spPr/>
      <dgm:t>
        <a:bodyPr/>
        <a:lstStyle/>
        <a:p>
          <a:endParaRPr lang="en-US" sz="2400" dirty="0"/>
        </a:p>
        <a:p>
          <a:r>
            <a:rPr lang="en-US" sz="2000" dirty="0">
              <a:solidFill>
                <a:schemeClr val="tx2"/>
              </a:solidFill>
            </a:rPr>
            <a:t>Advanced</a:t>
          </a:r>
        </a:p>
      </dgm:t>
    </dgm:pt>
    <dgm:pt modelId="{3B81881A-29DE-4886-87A2-67CC7048F214}" type="parTrans" cxnId="{3A2C0067-A831-4D6D-BE82-FD6D7BFB2F93}">
      <dgm:prSet/>
      <dgm:spPr/>
      <dgm:t>
        <a:bodyPr/>
        <a:lstStyle/>
        <a:p>
          <a:endParaRPr lang="en-US"/>
        </a:p>
      </dgm:t>
    </dgm:pt>
    <dgm:pt modelId="{8E2E0702-3E08-460D-9471-8568F532B773}" type="sibTrans" cxnId="{3A2C0067-A831-4D6D-BE82-FD6D7BFB2F93}">
      <dgm:prSet/>
      <dgm:spPr/>
      <dgm:t>
        <a:bodyPr/>
        <a:lstStyle/>
        <a:p>
          <a:endParaRPr lang="en-US"/>
        </a:p>
      </dgm:t>
    </dgm:pt>
    <dgm:pt modelId="{B91D0B61-1D04-4218-8F78-494FB1A83F3C}" type="pres">
      <dgm:prSet presAssocID="{26BF27EF-6A0A-4975-8924-644BB479B1C9}" presName="arrowDiagram" presStyleCnt="0">
        <dgm:presLayoutVars>
          <dgm:chMax val="5"/>
          <dgm:dir/>
          <dgm:resizeHandles val="exact"/>
        </dgm:presLayoutVars>
      </dgm:prSet>
      <dgm:spPr/>
    </dgm:pt>
    <dgm:pt modelId="{877DECF1-F2C0-491B-8B6B-0B453E662C1D}" type="pres">
      <dgm:prSet presAssocID="{26BF27EF-6A0A-4975-8924-644BB479B1C9}" presName="arrow" presStyleLbl="bgShp" presStyleIdx="0" presStyleCnt="1" custScaleX="172492"/>
      <dgm:spPr>
        <a:gradFill rotWithShape="0">
          <a:gsLst>
            <a:gs pos="100000">
              <a:schemeClr val="accent1">
                <a:lumMod val="5000"/>
                <a:lumOff val="95000"/>
              </a:schemeClr>
            </a:gs>
            <a:gs pos="18000">
              <a:schemeClr val="accent3"/>
            </a:gs>
            <a:gs pos="55000">
              <a:schemeClr val="accent1">
                <a:lumMod val="30000"/>
                <a:lumOff val="70000"/>
              </a:schemeClr>
            </a:gs>
          </a:gsLst>
          <a:lin ang="5400000" scaled="1"/>
        </a:gradFill>
        <a:ln>
          <a:solidFill>
            <a:schemeClr val="tx1"/>
          </a:solidFill>
        </a:ln>
      </dgm:spPr>
    </dgm:pt>
    <dgm:pt modelId="{8B541453-F3E3-4DC7-91AB-0FC319B670E0}" type="pres">
      <dgm:prSet presAssocID="{26BF27EF-6A0A-4975-8924-644BB479B1C9}" presName="arrowDiagram3" presStyleCnt="0"/>
      <dgm:spPr/>
    </dgm:pt>
    <dgm:pt modelId="{ADC3F612-4CCC-421C-A496-73594DB15DC7}" type="pres">
      <dgm:prSet presAssocID="{5191463B-635E-47E8-80A6-0C1876F681A1}" presName="bullet3a" presStyleLbl="node1" presStyleIdx="0" presStyleCnt="3" custFlipVert="1" custScaleX="144278" custScaleY="165940" custLinFactX="-300000" custLinFactY="-58428" custLinFactNeighborX="-387356" custLinFactNeighborY="-100000"/>
      <dgm:spPr>
        <a:solidFill>
          <a:schemeClr val="tx2">
            <a:lumMod val="60000"/>
            <a:lumOff val="40000"/>
          </a:schemeClr>
        </a:solidFill>
      </dgm:spPr>
    </dgm:pt>
    <dgm:pt modelId="{F84BD065-119B-4406-AC4A-5740CE49A108}" type="pres">
      <dgm:prSet presAssocID="{5191463B-635E-47E8-80A6-0C1876F681A1}" presName="textBox3a" presStyleLbl="revTx" presStyleIdx="0" presStyleCnt="3" custScaleX="308313" custLinFactNeighborX="39975" custLinFactNeighborY="-7288">
        <dgm:presLayoutVars>
          <dgm:bulletEnabled val="1"/>
        </dgm:presLayoutVars>
      </dgm:prSet>
      <dgm:spPr/>
      <dgm:t>
        <a:bodyPr/>
        <a:lstStyle/>
        <a:p>
          <a:endParaRPr lang="en-US"/>
        </a:p>
      </dgm:t>
    </dgm:pt>
    <dgm:pt modelId="{42A68F23-5331-4BA4-B8F6-20D77E02FEAC}" type="pres">
      <dgm:prSet presAssocID="{8B6F0BF9-10FA-4C38-AA37-D6DFE60795DD}" presName="bullet3b" presStyleLbl="node1" presStyleIdx="1" presStyleCnt="3" custLinFactNeighborX="-82462"/>
      <dgm:spPr>
        <a:solidFill>
          <a:srgbClr val="0070C0"/>
        </a:solidFill>
      </dgm:spPr>
    </dgm:pt>
    <dgm:pt modelId="{6A56BED9-F973-494D-8546-0430CED1D5D8}" type="pres">
      <dgm:prSet presAssocID="{8B6F0BF9-10FA-4C38-AA37-D6DFE60795DD}" presName="textBox3b" presStyleLbl="revTx" presStyleIdx="1" presStyleCnt="3" custScaleX="282503" custLinFactNeighborX="57495" custLinFactNeighborY="-11341">
        <dgm:presLayoutVars>
          <dgm:bulletEnabled val="1"/>
        </dgm:presLayoutVars>
      </dgm:prSet>
      <dgm:spPr/>
      <dgm:t>
        <a:bodyPr/>
        <a:lstStyle/>
        <a:p>
          <a:endParaRPr lang="en-US"/>
        </a:p>
      </dgm:t>
    </dgm:pt>
    <dgm:pt modelId="{A11E604B-C11E-4C59-8E69-C62B1145B09E}" type="pres">
      <dgm:prSet presAssocID="{8E6E322C-6AB8-4C37-B27C-B366029B4C5E}" presName="bullet3c" presStyleLbl="node1" presStyleIdx="2" presStyleCnt="3" custLinFactX="52378" custLinFactNeighborX="100000" custLinFactNeighborY="9938"/>
      <dgm:spPr>
        <a:solidFill>
          <a:srgbClr val="002060"/>
        </a:solidFill>
      </dgm:spPr>
    </dgm:pt>
    <dgm:pt modelId="{55A425BA-AEEE-4336-8CEB-832FD3E3F855}" type="pres">
      <dgm:prSet presAssocID="{8E6E322C-6AB8-4C37-B27C-B366029B4C5E}" presName="textBox3c" presStyleLbl="revTx" presStyleIdx="2" presStyleCnt="3" custScaleX="236363" custLinFactX="12711" custLinFactNeighborX="100000" custLinFactNeighborY="-5886">
        <dgm:presLayoutVars>
          <dgm:bulletEnabled val="1"/>
        </dgm:presLayoutVars>
      </dgm:prSet>
      <dgm:spPr/>
      <dgm:t>
        <a:bodyPr/>
        <a:lstStyle/>
        <a:p>
          <a:endParaRPr lang="en-US"/>
        </a:p>
      </dgm:t>
    </dgm:pt>
  </dgm:ptLst>
  <dgm:cxnLst>
    <dgm:cxn modelId="{EB4C6310-24DD-402B-974C-68F0556D4487}" srcId="{26BF27EF-6A0A-4975-8924-644BB479B1C9}" destId="{5191463B-635E-47E8-80A6-0C1876F681A1}" srcOrd="0" destOrd="0" parTransId="{46628486-7548-411B-8860-70FCCD434668}" sibTransId="{890A3E98-044C-4908-B75B-A252753FD646}"/>
    <dgm:cxn modelId="{28A0C0FE-543D-4878-BDA3-471291A6E444}" type="presOf" srcId="{8B6F0BF9-10FA-4C38-AA37-D6DFE60795DD}" destId="{6A56BED9-F973-494D-8546-0430CED1D5D8}" srcOrd="0" destOrd="0" presId="urn:microsoft.com/office/officeart/2005/8/layout/arrow2"/>
    <dgm:cxn modelId="{A3117BD6-39AF-410E-9D9B-AF32E0449654}" srcId="{26BF27EF-6A0A-4975-8924-644BB479B1C9}" destId="{8B6F0BF9-10FA-4C38-AA37-D6DFE60795DD}" srcOrd="1" destOrd="0" parTransId="{32FFBCFA-068C-4BD1-B471-F1437F3A87C5}" sibTransId="{B7483D0A-83AF-4C72-AE6F-EED45EF199AE}"/>
    <dgm:cxn modelId="{2E25837C-C076-4D4C-B616-674DF670283E}" type="presOf" srcId="{8E6E322C-6AB8-4C37-B27C-B366029B4C5E}" destId="{55A425BA-AEEE-4336-8CEB-832FD3E3F855}" srcOrd="0" destOrd="0" presId="urn:microsoft.com/office/officeart/2005/8/layout/arrow2"/>
    <dgm:cxn modelId="{3A2C0067-A831-4D6D-BE82-FD6D7BFB2F93}" srcId="{26BF27EF-6A0A-4975-8924-644BB479B1C9}" destId="{8E6E322C-6AB8-4C37-B27C-B366029B4C5E}" srcOrd="2" destOrd="0" parTransId="{3B81881A-29DE-4886-87A2-67CC7048F214}" sibTransId="{8E2E0702-3E08-460D-9471-8568F532B773}"/>
    <dgm:cxn modelId="{6567CF50-4AB0-47F4-BE4A-FF057006A33F}" type="presOf" srcId="{5191463B-635E-47E8-80A6-0C1876F681A1}" destId="{F84BD065-119B-4406-AC4A-5740CE49A108}" srcOrd="0" destOrd="0" presId="urn:microsoft.com/office/officeart/2005/8/layout/arrow2"/>
    <dgm:cxn modelId="{BF086309-703E-434C-AA17-1AF03C04D8C5}" type="presOf" srcId="{26BF27EF-6A0A-4975-8924-644BB479B1C9}" destId="{B91D0B61-1D04-4218-8F78-494FB1A83F3C}" srcOrd="0" destOrd="0" presId="urn:microsoft.com/office/officeart/2005/8/layout/arrow2"/>
    <dgm:cxn modelId="{B6A6C70C-BFD5-4446-9009-7F2E12E78CE2}" type="presParOf" srcId="{B91D0B61-1D04-4218-8F78-494FB1A83F3C}" destId="{877DECF1-F2C0-491B-8B6B-0B453E662C1D}" srcOrd="0" destOrd="0" presId="urn:microsoft.com/office/officeart/2005/8/layout/arrow2"/>
    <dgm:cxn modelId="{F8CBDD0E-1845-45AF-A131-A4C1CBED3D91}" type="presParOf" srcId="{B91D0B61-1D04-4218-8F78-494FB1A83F3C}" destId="{8B541453-F3E3-4DC7-91AB-0FC319B670E0}" srcOrd="1" destOrd="0" presId="urn:microsoft.com/office/officeart/2005/8/layout/arrow2"/>
    <dgm:cxn modelId="{54CB00B7-0F20-4F76-86F5-1B445312C0D1}" type="presParOf" srcId="{8B541453-F3E3-4DC7-91AB-0FC319B670E0}" destId="{ADC3F612-4CCC-421C-A496-73594DB15DC7}" srcOrd="0" destOrd="0" presId="urn:microsoft.com/office/officeart/2005/8/layout/arrow2"/>
    <dgm:cxn modelId="{71FBFFF4-F57F-450B-A4B4-922D4CC61CCA}" type="presParOf" srcId="{8B541453-F3E3-4DC7-91AB-0FC319B670E0}" destId="{F84BD065-119B-4406-AC4A-5740CE49A108}" srcOrd="1" destOrd="0" presId="urn:microsoft.com/office/officeart/2005/8/layout/arrow2"/>
    <dgm:cxn modelId="{79E9E82F-9C1C-488E-80AE-9BB514FE1D32}" type="presParOf" srcId="{8B541453-F3E3-4DC7-91AB-0FC319B670E0}" destId="{42A68F23-5331-4BA4-B8F6-20D77E02FEAC}" srcOrd="2" destOrd="0" presId="urn:microsoft.com/office/officeart/2005/8/layout/arrow2"/>
    <dgm:cxn modelId="{08F3C772-9F02-42C2-949E-BC00FB7EB47E}" type="presParOf" srcId="{8B541453-F3E3-4DC7-91AB-0FC319B670E0}" destId="{6A56BED9-F973-494D-8546-0430CED1D5D8}" srcOrd="3" destOrd="0" presId="urn:microsoft.com/office/officeart/2005/8/layout/arrow2"/>
    <dgm:cxn modelId="{1BDED2D4-1415-4FF0-AFC8-E5D07FE47B35}" type="presParOf" srcId="{8B541453-F3E3-4DC7-91AB-0FC319B670E0}" destId="{A11E604B-C11E-4C59-8E69-C62B1145B09E}" srcOrd="4" destOrd="0" presId="urn:microsoft.com/office/officeart/2005/8/layout/arrow2"/>
    <dgm:cxn modelId="{AC503245-782E-4F9B-86D2-956E62BE033E}" type="presParOf" srcId="{8B541453-F3E3-4DC7-91AB-0FC319B670E0}" destId="{55A425BA-AEEE-4336-8CEB-832FD3E3F85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DBF22-8B3E-4E6D-AF38-57DAB9A3E570}" type="doc">
      <dgm:prSet loTypeId="urn:microsoft.com/office/officeart/2005/8/layout/vList3" loCatId="list" qsTypeId="urn:microsoft.com/office/officeart/2005/8/quickstyle/simple1" qsCatId="simple" csTypeId="urn:microsoft.com/office/officeart/2005/8/colors/accent1_2" csCatId="accent1" phldr="1"/>
      <dgm:spPr/>
    </dgm:pt>
    <dgm:pt modelId="{260E4202-AD1E-4422-8C5D-DA6C75BBE3FC}">
      <dgm:prSet phldrT="[Text]" custT="1"/>
      <dgm:spPr>
        <a:solidFill>
          <a:schemeClr val="accent1">
            <a:lumMod val="40000"/>
            <a:lumOff val="60000"/>
          </a:schemeClr>
        </a:solidFill>
        <a:ln>
          <a:solidFill>
            <a:schemeClr val="tx1"/>
          </a:solidFill>
        </a:ln>
      </dgm:spPr>
      <dgm:t>
        <a:bodyPr/>
        <a:lstStyle/>
        <a:p>
          <a:r>
            <a:rPr lang="en-US" sz="3200" dirty="0">
              <a:solidFill>
                <a:srgbClr val="024EA2"/>
              </a:solidFill>
            </a:rPr>
            <a:t>Environmental objectives</a:t>
          </a:r>
        </a:p>
      </dgm:t>
    </dgm:pt>
    <dgm:pt modelId="{5C4A7E74-D8E1-44C9-9327-9DDDF8927207}" type="parTrans" cxnId="{28CAEF14-9EA3-427D-B6E4-7412571D7E7C}">
      <dgm:prSet/>
      <dgm:spPr/>
      <dgm:t>
        <a:bodyPr/>
        <a:lstStyle/>
        <a:p>
          <a:endParaRPr lang="en-US"/>
        </a:p>
      </dgm:t>
    </dgm:pt>
    <dgm:pt modelId="{E66D0B67-5DD2-414F-9F70-1D5EFF5CF240}" type="sibTrans" cxnId="{28CAEF14-9EA3-427D-B6E4-7412571D7E7C}">
      <dgm:prSet/>
      <dgm:spPr/>
      <dgm:t>
        <a:bodyPr/>
        <a:lstStyle/>
        <a:p>
          <a:endParaRPr lang="en-US"/>
        </a:p>
      </dgm:t>
    </dgm:pt>
    <dgm:pt modelId="{4B2F9E26-C28A-4391-A582-FE7A62D4E6A8}">
      <dgm:prSet phldrT="[Text]" custT="1"/>
      <dgm:spPr>
        <a:solidFill>
          <a:schemeClr val="accent4">
            <a:lumMod val="60000"/>
            <a:lumOff val="40000"/>
          </a:schemeClr>
        </a:solidFill>
        <a:ln>
          <a:solidFill>
            <a:schemeClr val="tx1"/>
          </a:solidFill>
        </a:ln>
      </dgm:spPr>
      <dgm:t>
        <a:bodyPr/>
        <a:lstStyle/>
        <a:p>
          <a:r>
            <a:rPr lang="en-US" sz="3200" dirty="0">
              <a:solidFill>
                <a:srgbClr val="024EA2"/>
              </a:solidFill>
            </a:rPr>
            <a:t>Budgetary</a:t>
          </a:r>
          <a:r>
            <a:rPr lang="en-US" sz="3200" dirty="0"/>
            <a:t> </a:t>
          </a:r>
          <a:r>
            <a:rPr lang="en-US" sz="3200" dirty="0">
              <a:solidFill>
                <a:srgbClr val="024EA2"/>
              </a:solidFill>
            </a:rPr>
            <a:t>items</a:t>
          </a:r>
        </a:p>
      </dgm:t>
    </dgm:pt>
    <dgm:pt modelId="{2BD7F021-9D05-4342-85F3-68D578D1ADCA}" type="parTrans" cxnId="{F35AA5F1-2602-4601-87BD-4413A4D773B6}">
      <dgm:prSet/>
      <dgm:spPr/>
      <dgm:t>
        <a:bodyPr/>
        <a:lstStyle/>
        <a:p>
          <a:endParaRPr lang="en-US"/>
        </a:p>
      </dgm:t>
    </dgm:pt>
    <dgm:pt modelId="{73732E91-58D2-46F8-A2A5-0CD0B40DD150}" type="sibTrans" cxnId="{F35AA5F1-2602-4601-87BD-4413A4D773B6}">
      <dgm:prSet/>
      <dgm:spPr/>
      <dgm:t>
        <a:bodyPr/>
        <a:lstStyle/>
        <a:p>
          <a:endParaRPr lang="en-US"/>
        </a:p>
      </dgm:t>
    </dgm:pt>
    <dgm:pt modelId="{E1241607-AB94-4606-A545-E8268BDD2632}">
      <dgm:prSet phldrT="[Text]" custT="1"/>
      <dgm:spPr>
        <a:solidFill>
          <a:schemeClr val="accent5">
            <a:lumMod val="60000"/>
            <a:lumOff val="40000"/>
          </a:schemeClr>
        </a:solidFill>
        <a:ln>
          <a:solidFill>
            <a:schemeClr val="tx1"/>
          </a:solidFill>
        </a:ln>
      </dgm:spPr>
      <dgm:t>
        <a:bodyPr/>
        <a:lstStyle/>
        <a:p>
          <a:r>
            <a:rPr lang="en-US" sz="3200" dirty="0">
              <a:solidFill>
                <a:srgbClr val="024EA2"/>
              </a:solidFill>
            </a:rPr>
            <a:t>General government</a:t>
          </a:r>
        </a:p>
      </dgm:t>
    </dgm:pt>
    <dgm:pt modelId="{FDC2F3FC-E461-4079-9368-CD8E63BA6266}" type="parTrans" cxnId="{FBCD7E5E-CB71-4920-8ED2-C2B734409993}">
      <dgm:prSet/>
      <dgm:spPr/>
      <dgm:t>
        <a:bodyPr/>
        <a:lstStyle/>
        <a:p>
          <a:endParaRPr lang="en-US"/>
        </a:p>
      </dgm:t>
    </dgm:pt>
    <dgm:pt modelId="{DA5389AE-651E-4538-AC0A-6CDDF347E267}" type="sibTrans" cxnId="{FBCD7E5E-CB71-4920-8ED2-C2B734409993}">
      <dgm:prSet/>
      <dgm:spPr/>
      <dgm:t>
        <a:bodyPr/>
        <a:lstStyle/>
        <a:p>
          <a:endParaRPr lang="en-US"/>
        </a:p>
      </dgm:t>
    </dgm:pt>
    <dgm:pt modelId="{27555C46-0334-4ABF-819E-99784937B886}" type="pres">
      <dgm:prSet presAssocID="{D8CDBF22-8B3E-4E6D-AF38-57DAB9A3E570}" presName="linearFlow" presStyleCnt="0">
        <dgm:presLayoutVars>
          <dgm:dir/>
          <dgm:resizeHandles val="exact"/>
        </dgm:presLayoutVars>
      </dgm:prSet>
      <dgm:spPr/>
    </dgm:pt>
    <dgm:pt modelId="{6DA68653-F752-42A9-8127-57BD91316412}" type="pres">
      <dgm:prSet presAssocID="{260E4202-AD1E-4422-8C5D-DA6C75BBE3FC}" presName="composite" presStyleCnt="0"/>
      <dgm:spPr/>
    </dgm:pt>
    <dgm:pt modelId="{B8120FD0-7264-471D-BA5D-A780C3585CF1}" type="pres">
      <dgm:prSet presAssocID="{260E4202-AD1E-4422-8C5D-DA6C75BBE3F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77161974-A5C4-43CD-8638-0B5D81698799}" type="pres">
      <dgm:prSet presAssocID="{260E4202-AD1E-4422-8C5D-DA6C75BBE3FC}" presName="txShp" presStyleLbl="node1" presStyleIdx="0" presStyleCnt="3" custScaleY="118815">
        <dgm:presLayoutVars>
          <dgm:bulletEnabled val="1"/>
        </dgm:presLayoutVars>
      </dgm:prSet>
      <dgm:spPr/>
      <dgm:t>
        <a:bodyPr/>
        <a:lstStyle/>
        <a:p>
          <a:endParaRPr lang="en-US"/>
        </a:p>
      </dgm:t>
    </dgm:pt>
    <dgm:pt modelId="{52A7FCF6-C3AE-4113-AD40-A34848B8F0C3}" type="pres">
      <dgm:prSet presAssocID="{E66D0B67-5DD2-414F-9F70-1D5EFF5CF240}" presName="spacing" presStyleCnt="0"/>
      <dgm:spPr/>
    </dgm:pt>
    <dgm:pt modelId="{B2D1D1FE-4A94-4B8C-890E-218A66409CD1}" type="pres">
      <dgm:prSet presAssocID="{4B2F9E26-C28A-4391-A582-FE7A62D4E6A8}" presName="composite" presStyleCnt="0"/>
      <dgm:spPr/>
    </dgm:pt>
    <dgm:pt modelId="{D6F5EC66-560B-45CD-8241-C5893F7E9997}" type="pres">
      <dgm:prSet presAssocID="{4B2F9E26-C28A-4391-A582-FE7A62D4E6A8}"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AD715C89-97A9-416D-9B00-7F656270FE26}" type="pres">
      <dgm:prSet presAssocID="{4B2F9E26-C28A-4391-A582-FE7A62D4E6A8}" presName="txShp" presStyleLbl="node1" presStyleIdx="1" presStyleCnt="3">
        <dgm:presLayoutVars>
          <dgm:bulletEnabled val="1"/>
        </dgm:presLayoutVars>
      </dgm:prSet>
      <dgm:spPr/>
      <dgm:t>
        <a:bodyPr/>
        <a:lstStyle/>
        <a:p>
          <a:endParaRPr lang="en-US"/>
        </a:p>
      </dgm:t>
    </dgm:pt>
    <dgm:pt modelId="{1692B5B8-9BC1-42BF-8F84-1E27E1AC5C8B}" type="pres">
      <dgm:prSet presAssocID="{73732E91-58D2-46F8-A2A5-0CD0B40DD150}" presName="spacing" presStyleCnt="0"/>
      <dgm:spPr/>
    </dgm:pt>
    <dgm:pt modelId="{DE8E649F-B60C-4C82-BD15-B9ABBDF0237A}" type="pres">
      <dgm:prSet presAssocID="{E1241607-AB94-4606-A545-E8268BDD2632}" presName="composite" presStyleCnt="0"/>
      <dgm:spPr/>
    </dgm:pt>
    <dgm:pt modelId="{5EE670C3-C748-4CBD-8BF4-9900E284B764}" type="pres">
      <dgm:prSet presAssocID="{E1241607-AB94-4606-A545-E8268BDD263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DCC7D19A-C28E-4274-9B16-7B5B319AB485}" type="pres">
      <dgm:prSet presAssocID="{E1241607-AB94-4606-A545-E8268BDD2632}" presName="txShp" presStyleLbl="node1" presStyleIdx="2" presStyleCnt="3">
        <dgm:presLayoutVars>
          <dgm:bulletEnabled val="1"/>
        </dgm:presLayoutVars>
      </dgm:prSet>
      <dgm:spPr/>
      <dgm:t>
        <a:bodyPr/>
        <a:lstStyle/>
        <a:p>
          <a:endParaRPr lang="en-US"/>
        </a:p>
      </dgm:t>
    </dgm:pt>
  </dgm:ptLst>
  <dgm:cxnLst>
    <dgm:cxn modelId="{A7CFD87D-03B9-416A-B0B9-472CBF760726}" type="presOf" srcId="{D8CDBF22-8B3E-4E6D-AF38-57DAB9A3E570}" destId="{27555C46-0334-4ABF-819E-99784937B886}" srcOrd="0" destOrd="0" presId="urn:microsoft.com/office/officeart/2005/8/layout/vList3"/>
    <dgm:cxn modelId="{F35AA5F1-2602-4601-87BD-4413A4D773B6}" srcId="{D8CDBF22-8B3E-4E6D-AF38-57DAB9A3E570}" destId="{4B2F9E26-C28A-4391-A582-FE7A62D4E6A8}" srcOrd="1" destOrd="0" parTransId="{2BD7F021-9D05-4342-85F3-68D578D1ADCA}" sibTransId="{73732E91-58D2-46F8-A2A5-0CD0B40DD150}"/>
    <dgm:cxn modelId="{07D82561-815A-4D47-A5CF-15A6FF4816F3}" type="presOf" srcId="{4B2F9E26-C28A-4391-A582-FE7A62D4E6A8}" destId="{AD715C89-97A9-416D-9B00-7F656270FE26}" srcOrd="0" destOrd="0" presId="urn:microsoft.com/office/officeart/2005/8/layout/vList3"/>
    <dgm:cxn modelId="{CBDA4330-5137-4EF9-A449-EA862974D176}" type="presOf" srcId="{260E4202-AD1E-4422-8C5D-DA6C75BBE3FC}" destId="{77161974-A5C4-43CD-8638-0B5D81698799}" srcOrd="0" destOrd="0" presId="urn:microsoft.com/office/officeart/2005/8/layout/vList3"/>
    <dgm:cxn modelId="{FBCD7E5E-CB71-4920-8ED2-C2B734409993}" srcId="{D8CDBF22-8B3E-4E6D-AF38-57DAB9A3E570}" destId="{E1241607-AB94-4606-A545-E8268BDD2632}" srcOrd="2" destOrd="0" parTransId="{FDC2F3FC-E461-4079-9368-CD8E63BA6266}" sibTransId="{DA5389AE-651E-4538-AC0A-6CDDF347E267}"/>
    <dgm:cxn modelId="{28CAEF14-9EA3-427D-B6E4-7412571D7E7C}" srcId="{D8CDBF22-8B3E-4E6D-AF38-57DAB9A3E570}" destId="{260E4202-AD1E-4422-8C5D-DA6C75BBE3FC}" srcOrd="0" destOrd="0" parTransId="{5C4A7E74-D8E1-44C9-9327-9DDDF8927207}" sibTransId="{E66D0B67-5DD2-414F-9F70-1D5EFF5CF240}"/>
    <dgm:cxn modelId="{BC587DC5-381A-4E0B-BBEC-F84E13EE3FED}" type="presOf" srcId="{E1241607-AB94-4606-A545-E8268BDD2632}" destId="{DCC7D19A-C28E-4274-9B16-7B5B319AB485}" srcOrd="0" destOrd="0" presId="urn:microsoft.com/office/officeart/2005/8/layout/vList3"/>
    <dgm:cxn modelId="{BB06A75B-A3C5-4EF3-9253-7FC173ECB8CF}" type="presParOf" srcId="{27555C46-0334-4ABF-819E-99784937B886}" destId="{6DA68653-F752-42A9-8127-57BD91316412}" srcOrd="0" destOrd="0" presId="urn:microsoft.com/office/officeart/2005/8/layout/vList3"/>
    <dgm:cxn modelId="{45064E53-0C98-4578-95F9-E74032E492FF}" type="presParOf" srcId="{6DA68653-F752-42A9-8127-57BD91316412}" destId="{B8120FD0-7264-471D-BA5D-A780C3585CF1}" srcOrd="0" destOrd="0" presId="urn:microsoft.com/office/officeart/2005/8/layout/vList3"/>
    <dgm:cxn modelId="{341CEAF3-CE3E-45BC-84C9-8DD20B183284}" type="presParOf" srcId="{6DA68653-F752-42A9-8127-57BD91316412}" destId="{77161974-A5C4-43CD-8638-0B5D81698799}" srcOrd="1" destOrd="0" presId="urn:microsoft.com/office/officeart/2005/8/layout/vList3"/>
    <dgm:cxn modelId="{AE17D102-2B81-4E71-B6BB-1A83F1859A30}" type="presParOf" srcId="{27555C46-0334-4ABF-819E-99784937B886}" destId="{52A7FCF6-C3AE-4113-AD40-A34848B8F0C3}" srcOrd="1" destOrd="0" presId="urn:microsoft.com/office/officeart/2005/8/layout/vList3"/>
    <dgm:cxn modelId="{1DEB074F-9EFA-4996-9FB8-9273C602B57D}" type="presParOf" srcId="{27555C46-0334-4ABF-819E-99784937B886}" destId="{B2D1D1FE-4A94-4B8C-890E-218A66409CD1}" srcOrd="2" destOrd="0" presId="urn:microsoft.com/office/officeart/2005/8/layout/vList3"/>
    <dgm:cxn modelId="{4764AC30-8779-4EAF-9005-246E3A569971}" type="presParOf" srcId="{B2D1D1FE-4A94-4B8C-890E-218A66409CD1}" destId="{D6F5EC66-560B-45CD-8241-C5893F7E9997}" srcOrd="0" destOrd="0" presId="urn:microsoft.com/office/officeart/2005/8/layout/vList3"/>
    <dgm:cxn modelId="{084E7814-07BC-4DA8-A542-BF4FABE8B62A}" type="presParOf" srcId="{B2D1D1FE-4A94-4B8C-890E-218A66409CD1}" destId="{AD715C89-97A9-416D-9B00-7F656270FE26}" srcOrd="1" destOrd="0" presId="urn:microsoft.com/office/officeart/2005/8/layout/vList3"/>
    <dgm:cxn modelId="{2058EA45-D557-45E8-B97C-0A123C0EABC4}" type="presParOf" srcId="{27555C46-0334-4ABF-819E-99784937B886}" destId="{1692B5B8-9BC1-42BF-8F84-1E27E1AC5C8B}" srcOrd="3" destOrd="0" presId="urn:microsoft.com/office/officeart/2005/8/layout/vList3"/>
    <dgm:cxn modelId="{5A1971B4-DA3B-4EA0-8418-A1FDECC8D3FA}" type="presParOf" srcId="{27555C46-0334-4ABF-819E-99784937B886}" destId="{DE8E649F-B60C-4C82-BD15-B9ABBDF0237A}" srcOrd="4" destOrd="0" presId="urn:microsoft.com/office/officeart/2005/8/layout/vList3"/>
    <dgm:cxn modelId="{34B70165-6C4E-4F33-AF89-D95B8AC6549A}" type="presParOf" srcId="{DE8E649F-B60C-4C82-BD15-B9ABBDF0237A}" destId="{5EE670C3-C748-4CBD-8BF4-9900E284B764}" srcOrd="0" destOrd="0" presId="urn:microsoft.com/office/officeart/2005/8/layout/vList3"/>
    <dgm:cxn modelId="{1FA1CC46-A5E4-48A7-9D9B-97063DDAC2F9}" type="presParOf" srcId="{DE8E649F-B60C-4C82-BD15-B9ABBDF0237A}" destId="{DCC7D19A-C28E-4274-9B16-7B5B319AB48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CC88BA-3190-4212-94C0-D336FDC10B1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01C30C1-13AB-4DB9-ADAA-227F6D137CA2}">
      <dgm:prSet phldrT="[Text]" custT="1"/>
      <dgm:spPr>
        <a:solidFill>
          <a:srgbClr val="21D196"/>
        </a:solidFill>
      </dgm:spPr>
      <dgm:t>
        <a:bodyPr/>
        <a:lstStyle/>
        <a:p>
          <a:pPr>
            <a:lnSpc>
              <a:spcPct val="90000"/>
            </a:lnSpc>
            <a:spcBef>
              <a:spcPts val="1200"/>
            </a:spcBef>
            <a:spcAft>
              <a:spcPts val="600"/>
            </a:spcAft>
          </a:pPr>
          <a:r>
            <a:rPr lang="en-US" sz="2400" dirty="0"/>
            <a:t>Level 1</a:t>
          </a:r>
        </a:p>
        <a:p>
          <a:pPr>
            <a:lnSpc>
              <a:spcPct val="90000"/>
            </a:lnSpc>
            <a:spcBef>
              <a:spcPts val="600"/>
            </a:spcBef>
            <a:spcAft>
              <a:spcPts val="600"/>
            </a:spcAft>
          </a:pPr>
          <a:r>
            <a:rPr lang="en-US" sz="2400" dirty="0"/>
            <a:t>ESSENTIAL</a:t>
          </a:r>
        </a:p>
      </dgm:t>
    </dgm:pt>
    <dgm:pt modelId="{B8C465AA-7B28-462F-8751-DE34617835D2}" type="parTrans" cxnId="{13075FE4-2D96-4F33-9BBE-F58B3D1E7890}">
      <dgm:prSet/>
      <dgm:spPr/>
      <dgm:t>
        <a:bodyPr/>
        <a:lstStyle/>
        <a:p>
          <a:endParaRPr lang="en-US"/>
        </a:p>
      </dgm:t>
    </dgm:pt>
    <dgm:pt modelId="{BB86EF0C-F4E4-458B-8CED-BE547F7D1025}" type="sibTrans" cxnId="{13075FE4-2D96-4F33-9BBE-F58B3D1E7890}">
      <dgm:prSet/>
      <dgm:spPr/>
      <dgm:t>
        <a:bodyPr/>
        <a:lstStyle/>
        <a:p>
          <a:endParaRPr lang="en-US"/>
        </a:p>
      </dgm:t>
    </dgm:pt>
    <dgm:pt modelId="{5546346B-8BDC-4FFA-B158-878F74D74D2C}">
      <dgm:prSet phldrT="[Text]" custT="1"/>
      <dgm:spPr>
        <a:solidFill>
          <a:schemeClr val="accent3">
            <a:lumMod val="20000"/>
            <a:lumOff val="80000"/>
            <a:alpha val="90000"/>
          </a:schemeClr>
        </a:solidFill>
      </dgm:spPr>
      <dgm:t>
        <a:bodyPr/>
        <a:lstStyle/>
        <a:p>
          <a:r>
            <a:rPr lang="en-US" sz="2000" b="1" dirty="0"/>
            <a:t>Climate</a:t>
          </a:r>
          <a:r>
            <a:rPr lang="en-US" sz="2000" dirty="0"/>
            <a:t>-related</a:t>
          </a:r>
        </a:p>
      </dgm:t>
    </dgm:pt>
    <dgm:pt modelId="{125A732C-E1DB-435D-A3EF-AEA12F6F06A8}" type="parTrans" cxnId="{A7E413D1-4ACF-4DA8-844E-3434DA6B93A7}">
      <dgm:prSet/>
      <dgm:spPr/>
      <dgm:t>
        <a:bodyPr/>
        <a:lstStyle/>
        <a:p>
          <a:endParaRPr lang="en-US"/>
        </a:p>
      </dgm:t>
    </dgm:pt>
    <dgm:pt modelId="{B8D1B3B1-7C79-4000-9753-732AC8E3ED4D}" type="sibTrans" cxnId="{A7E413D1-4ACF-4DA8-844E-3434DA6B93A7}">
      <dgm:prSet/>
      <dgm:spPr/>
      <dgm:t>
        <a:bodyPr/>
        <a:lstStyle/>
        <a:p>
          <a:endParaRPr lang="en-US"/>
        </a:p>
      </dgm:t>
    </dgm:pt>
    <dgm:pt modelId="{7D82CF94-0A02-4565-9E47-2423BDA18281}">
      <dgm:prSet phldrT="[Text]" custT="1"/>
      <dgm:spPr>
        <a:solidFill>
          <a:srgbClr val="1AA677"/>
        </a:solidFill>
      </dgm:spPr>
      <dgm:t>
        <a:bodyPr/>
        <a:lstStyle/>
        <a:p>
          <a:pPr>
            <a:lnSpc>
              <a:spcPct val="100000"/>
            </a:lnSpc>
            <a:spcAft>
              <a:spcPts val="600"/>
            </a:spcAft>
          </a:pPr>
          <a:r>
            <a:rPr lang="en-US" sz="2400" dirty="0"/>
            <a:t>Level 2</a:t>
          </a:r>
        </a:p>
        <a:p>
          <a:pPr>
            <a:lnSpc>
              <a:spcPct val="100000"/>
            </a:lnSpc>
            <a:spcAft>
              <a:spcPts val="600"/>
            </a:spcAft>
          </a:pPr>
          <a:r>
            <a:rPr lang="en-US" sz="2400" dirty="0"/>
            <a:t>DEVELOPED</a:t>
          </a:r>
        </a:p>
      </dgm:t>
    </dgm:pt>
    <dgm:pt modelId="{422EE4D4-5E82-4116-8567-0F81AA30DD7A}" type="parTrans" cxnId="{49F8CF6B-AD2C-4005-B3F8-EE00E3AB65C1}">
      <dgm:prSet/>
      <dgm:spPr/>
      <dgm:t>
        <a:bodyPr/>
        <a:lstStyle/>
        <a:p>
          <a:endParaRPr lang="en-US"/>
        </a:p>
      </dgm:t>
    </dgm:pt>
    <dgm:pt modelId="{15B4268B-EDCC-43CF-96CF-FB7B6D7825FC}" type="sibTrans" cxnId="{49F8CF6B-AD2C-4005-B3F8-EE00E3AB65C1}">
      <dgm:prSet/>
      <dgm:spPr/>
      <dgm:t>
        <a:bodyPr/>
        <a:lstStyle/>
        <a:p>
          <a:endParaRPr lang="en-US"/>
        </a:p>
      </dgm:t>
    </dgm:pt>
    <dgm:pt modelId="{803557CD-44B8-4281-A640-AF0AF8FB2CE1}">
      <dgm:prSet phldrT="[Text]" custT="1"/>
      <dgm:spPr>
        <a:solidFill>
          <a:srgbClr val="A8E2BB">
            <a:alpha val="89804"/>
          </a:srgbClr>
        </a:solidFill>
      </dgm:spPr>
      <dgm:t>
        <a:bodyPr/>
        <a:lstStyle/>
        <a:p>
          <a:pPr>
            <a:spcAft>
              <a:spcPts val="1200"/>
            </a:spcAft>
          </a:pPr>
          <a:r>
            <a:rPr lang="en-US" sz="2000" dirty="0">
              <a:solidFill>
                <a:schemeClr val="bg1">
                  <a:lumMod val="50000"/>
                </a:schemeClr>
              </a:solidFill>
            </a:rPr>
            <a:t>Climate-related</a:t>
          </a:r>
        </a:p>
      </dgm:t>
    </dgm:pt>
    <dgm:pt modelId="{AB6A2B49-EFEB-4404-82BA-7055CB31C3C5}" type="parTrans" cxnId="{BAC7A686-66DE-4B07-8433-2DEEE9C17A18}">
      <dgm:prSet/>
      <dgm:spPr/>
      <dgm:t>
        <a:bodyPr/>
        <a:lstStyle/>
        <a:p>
          <a:endParaRPr lang="en-US"/>
        </a:p>
      </dgm:t>
    </dgm:pt>
    <dgm:pt modelId="{E7BEF793-D159-4984-80EC-B6C73275E9F0}" type="sibTrans" cxnId="{BAC7A686-66DE-4B07-8433-2DEEE9C17A18}">
      <dgm:prSet/>
      <dgm:spPr/>
      <dgm:t>
        <a:bodyPr/>
        <a:lstStyle/>
        <a:p>
          <a:endParaRPr lang="en-US"/>
        </a:p>
      </dgm:t>
    </dgm:pt>
    <dgm:pt modelId="{EF1A2F54-F26A-426E-AC48-F102006D7C1F}">
      <dgm:prSet phldrT="[Text]" custT="1"/>
      <dgm:spPr>
        <a:solidFill>
          <a:srgbClr val="A8E2BB">
            <a:alpha val="89804"/>
          </a:srgbClr>
        </a:solidFill>
      </dgm:spPr>
      <dgm:t>
        <a:bodyPr/>
        <a:lstStyle/>
        <a:p>
          <a:pPr>
            <a:spcAft>
              <a:spcPts val="1200"/>
            </a:spcAft>
          </a:pPr>
          <a:r>
            <a:rPr lang="en-US" sz="2000" b="1" dirty="0"/>
            <a:t>Other</a:t>
          </a:r>
          <a:r>
            <a:rPr lang="en-US" sz="2000" dirty="0"/>
            <a:t> objectives</a:t>
          </a:r>
        </a:p>
      </dgm:t>
    </dgm:pt>
    <dgm:pt modelId="{055AD747-284C-4D35-82AD-604703212330}" type="parTrans" cxnId="{0976110A-292A-4BE8-98B8-37E1C4F6F2C3}">
      <dgm:prSet/>
      <dgm:spPr/>
      <dgm:t>
        <a:bodyPr/>
        <a:lstStyle/>
        <a:p>
          <a:endParaRPr lang="en-US"/>
        </a:p>
      </dgm:t>
    </dgm:pt>
    <dgm:pt modelId="{EAB54336-74CB-497E-8A40-2BF41F49E17F}" type="sibTrans" cxnId="{0976110A-292A-4BE8-98B8-37E1C4F6F2C3}">
      <dgm:prSet/>
      <dgm:spPr/>
      <dgm:t>
        <a:bodyPr/>
        <a:lstStyle/>
        <a:p>
          <a:endParaRPr lang="en-US"/>
        </a:p>
      </dgm:t>
    </dgm:pt>
    <dgm:pt modelId="{5121BEE4-94D4-4F72-9F0A-1FA0B613BAD0}">
      <dgm:prSet phldrT="[Text]" custT="1"/>
      <dgm:spPr>
        <a:solidFill>
          <a:schemeClr val="accent3">
            <a:lumMod val="50000"/>
            <a:alpha val="79000"/>
          </a:schemeClr>
        </a:solidFill>
      </dgm:spPr>
      <dgm:t>
        <a:bodyPr/>
        <a:lstStyle/>
        <a:p>
          <a:pPr>
            <a:spcAft>
              <a:spcPts val="600"/>
            </a:spcAft>
          </a:pPr>
          <a:r>
            <a:rPr lang="en-US" sz="2400" dirty="0"/>
            <a:t>Level 3</a:t>
          </a:r>
        </a:p>
        <a:p>
          <a:pPr>
            <a:spcAft>
              <a:spcPts val="600"/>
            </a:spcAft>
          </a:pPr>
          <a:r>
            <a:rPr lang="en-US" sz="2400" dirty="0"/>
            <a:t>ADVANCED</a:t>
          </a:r>
        </a:p>
      </dgm:t>
    </dgm:pt>
    <dgm:pt modelId="{225BDBC6-A251-48DE-90D1-01C03BF07174}" type="parTrans" cxnId="{4D253EFD-E447-4966-9F5F-2EF5C49D66C9}">
      <dgm:prSet/>
      <dgm:spPr/>
      <dgm:t>
        <a:bodyPr/>
        <a:lstStyle/>
        <a:p>
          <a:endParaRPr lang="en-US"/>
        </a:p>
      </dgm:t>
    </dgm:pt>
    <dgm:pt modelId="{BCD7BF4B-DBB3-4DC6-B9FF-7262B9A1B2A9}" type="sibTrans" cxnId="{4D253EFD-E447-4966-9F5F-2EF5C49D66C9}">
      <dgm:prSet/>
      <dgm:spPr/>
      <dgm:t>
        <a:bodyPr/>
        <a:lstStyle/>
        <a:p>
          <a:endParaRPr lang="en-US"/>
        </a:p>
      </dgm:t>
    </dgm:pt>
    <dgm:pt modelId="{2D74093E-8C62-4854-A8B9-46D165416B12}">
      <dgm:prSet phldrT="[Text]" custT="1"/>
      <dgm:spPr>
        <a:solidFill>
          <a:srgbClr val="70BE97">
            <a:alpha val="74000"/>
          </a:srgbClr>
        </a:solidFill>
      </dgm:spPr>
      <dgm:t>
        <a:bodyPr/>
        <a:lstStyle/>
        <a:p>
          <a:r>
            <a:rPr lang="en-US" sz="2000" b="1" dirty="0"/>
            <a:t>All </a:t>
          </a:r>
          <a:r>
            <a:rPr lang="en-US" sz="2000" dirty="0"/>
            <a:t>objectives</a:t>
          </a:r>
        </a:p>
      </dgm:t>
    </dgm:pt>
    <dgm:pt modelId="{FDF72F33-5FBF-40C3-8444-92C2E791FF0E}" type="parTrans" cxnId="{887BAA3B-F74A-4F5B-ACE4-CA9E3E2FF523}">
      <dgm:prSet/>
      <dgm:spPr/>
      <dgm:t>
        <a:bodyPr/>
        <a:lstStyle/>
        <a:p>
          <a:endParaRPr lang="en-US"/>
        </a:p>
      </dgm:t>
    </dgm:pt>
    <dgm:pt modelId="{9882BCC9-8270-4A58-90FE-BB4720E125C5}" type="sibTrans" cxnId="{887BAA3B-F74A-4F5B-ACE4-CA9E3E2FF523}">
      <dgm:prSet/>
      <dgm:spPr/>
      <dgm:t>
        <a:bodyPr/>
        <a:lstStyle/>
        <a:p>
          <a:endParaRPr lang="en-US"/>
        </a:p>
      </dgm:t>
    </dgm:pt>
    <dgm:pt modelId="{6BD51486-9C93-444C-B290-2DB625035762}">
      <dgm:prSet phldrT="[Text]"/>
      <dgm:spPr>
        <a:solidFill>
          <a:schemeClr val="accent3">
            <a:lumMod val="20000"/>
            <a:lumOff val="80000"/>
            <a:alpha val="90000"/>
          </a:schemeClr>
        </a:solidFill>
      </dgm:spPr>
      <dgm:t>
        <a:bodyPr/>
        <a:lstStyle/>
        <a:p>
          <a:endParaRPr lang="en-US" sz="2500" dirty="0"/>
        </a:p>
      </dgm:t>
    </dgm:pt>
    <dgm:pt modelId="{E5ED5B42-28CE-43F0-98E9-8A9ED329E2BA}" type="parTrans" cxnId="{6B611DC3-419D-4F38-ADA8-9034A0FA44F6}">
      <dgm:prSet/>
      <dgm:spPr/>
      <dgm:t>
        <a:bodyPr/>
        <a:lstStyle/>
        <a:p>
          <a:endParaRPr lang="en-US"/>
        </a:p>
      </dgm:t>
    </dgm:pt>
    <dgm:pt modelId="{F40C6346-D4D6-4E16-9BA7-DD873F064ACF}" type="sibTrans" cxnId="{6B611DC3-419D-4F38-ADA8-9034A0FA44F6}">
      <dgm:prSet/>
      <dgm:spPr/>
      <dgm:t>
        <a:bodyPr/>
        <a:lstStyle/>
        <a:p>
          <a:endParaRPr lang="en-US"/>
        </a:p>
      </dgm:t>
    </dgm:pt>
    <dgm:pt modelId="{A0B02DB6-F9F7-4668-98DC-89CEB31457DD}">
      <dgm:prSet phldrT="[Text]" custT="1"/>
      <dgm:spPr>
        <a:solidFill>
          <a:srgbClr val="70BE97">
            <a:alpha val="74000"/>
          </a:srgbClr>
        </a:solidFill>
      </dgm:spPr>
      <dgm:t>
        <a:bodyPr/>
        <a:lstStyle/>
        <a:p>
          <a:endParaRPr lang="en-US" sz="2000" dirty="0"/>
        </a:p>
      </dgm:t>
    </dgm:pt>
    <dgm:pt modelId="{09E8C357-8BA5-4F6E-8E5D-E308F56D04A3}" type="parTrans" cxnId="{F10515A2-AB28-4496-89DC-5A4A3533F676}">
      <dgm:prSet/>
      <dgm:spPr/>
      <dgm:t>
        <a:bodyPr/>
        <a:lstStyle/>
        <a:p>
          <a:endParaRPr lang="en-US"/>
        </a:p>
      </dgm:t>
    </dgm:pt>
    <dgm:pt modelId="{9B07D787-2FAA-4B79-9852-71FE594CD369}" type="sibTrans" cxnId="{F10515A2-AB28-4496-89DC-5A4A3533F676}">
      <dgm:prSet/>
      <dgm:spPr/>
      <dgm:t>
        <a:bodyPr/>
        <a:lstStyle/>
        <a:p>
          <a:endParaRPr lang="en-US"/>
        </a:p>
      </dgm:t>
    </dgm:pt>
    <dgm:pt modelId="{9B9E82AA-5A04-495A-8762-556B7D947F26}">
      <dgm:prSet phldrT="[Text]" custT="1"/>
      <dgm:spPr>
        <a:solidFill>
          <a:srgbClr val="70BE97">
            <a:alpha val="74000"/>
          </a:srgbClr>
        </a:solidFill>
      </dgm:spPr>
      <dgm:t>
        <a:bodyPr/>
        <a:lstStyle/>
        <a:p>
          <a:endParaRPr lang="en-US" sz="2000" dirty="0"/>
        </a:p>
      </dgm:t>
    </dgm:pt>
    <dgm:pt modelId="{100FB4D8-2F92-417C-A561-A75D52B7E7C3}" type="parTrans" cxnId="{392595AE-7585-411F-BD5C-FF9798394D5A}">
      <dgm:prSet/>
      <dgm:spPr/>
      <dgm:t>
        <a:bodyPr/>
        <a:lstStyle/>
        <a:p>
          <a:endParaRPr lang="en-US"/>
        </a:p>
      </dgm:t>
    </dgm:pt>
    <dgm:pt modelId="{1B16CF5F-68A5-4C2D-BCD6-BBE9E6FDAC6D}" type="sibTrans" cxnId="{392595AE-7585-411F-BD5C-FF9798394D5A}">
      <dgm:prSet/>
      <dgm:spPr/>
      <dgm:t>
        <a:bodyPr/>
        <a:lstStyle/>
        <a:p>
          <a:endParaRPr lang="en-US"/>
        </a:p>
      </dgm:t>
    </dgm:pt>
    <dgm:pt modelId="{10182528-7C9E-4F3C-9604-FC24F7C31995}">
      <dgm:prSet phldrT="[Text]" custT="1"/>
      <dgm:spPr>
        <a:solidFill>
          <a:srgbClr val="70BE97">
            <a:alpha val="74000"/>
          </a:srgbClr>
        </a:solidFill>
      </dgm:spPr>
      <dgm:t>
        <a:bodyPr/>
        <a:lstStyle/>
        <a:p>
          <a:endParaRPr lang="en-US" sz="2000" dirty="0"/>
        </a:p>
      </dgm:t>
    </dgm:pt>
    <dgm:pt modelId="{7767C075-8DCD-4D01-A9A4-56C11D42E516}" type="parTrans" cxnId="{D220C4EC-A4B2-492C-84C3-8F8DF99102DD}">
      <dgm:prSet/>
      <dgm:spPr/>
      <dgm:t>
        <a:bodyPr/>
        <a:lstStyle/>
        <a:p>
          <a:endParaRPr lang="en-US"/>
        </a:p>
      </dgm:t>
    </dgm:pt>
    <dgm:pt modelId="{B60301C0-534B-4596-A320-10FE036D04DD}" type="sibTrans" cxnId="{D220C4EC-A4B2-492C-84C3-8F8DF99102DD}">
      <dgm:prSet/>
      <dgm:spPr/>
      <dgm:t>
        <a:bodyPr/>
        <a:lstStyle/>
        <a:p>
          <a:endParaRPr lang="en-US"/>
        </a:p>
      </dgm:t>
    </dgm:pt>
    <dgm:pt modelId="{EEDA7C9A-5AC2-490B-8EB5-E88EF7DCA861}" type="pres">
      <dgm:prSet presAssocID="{BDCC88BA-3190-4212-94C0-D336FDC10B13}" presName="Name0" presStyleCnt="0">
        <dgm:presLayoutVars>
          <dgm:dir/>
          <dgm:animLvl val="lvl"/>
          <dgm:resizeHandles val="exact"/>
        </dgm:presLayoutVars>
      </dgm:prSet>
      <dgm:spPr/>
      <dgm:t>
        <a:bodyPr/>
        <a:lstStyle/>
        <a:p>
          <a:endParaRPr lang="en-US"/>
        </a:p>
      </dgm:t>
    </dgm:pt>
    <dgm:pt modelId="{56AA57DE-1627-4129-A0DB-37ED4449EA51}" type="pres">
      <dgm:prSet presAssocID="{C01C30C1-13AB-4DB9-ADAA-227F6D137CA2}" presName="composite" presStyleCnt="0"/>
      <dgm:spPr/>
    </dgm:pt>
    <dgm:pt modelId="{2D6E7EB0-0EA2-4D13-9110-4FD8EF8D0AE8}" type="pres">
      <dgm:prSet presAssocID="{C01C30C1-13AB-4DB9-ADAA-227F6D137CA2}" presName="parTx" presStyleLbl="alignNode1" presStyleIdx="0" presStyleCnt="3" custLinFactNeighborY="-1199">
        <dgm:presLayoutVars>
          <dgm:chMax val="0"/>
          <dgm:chPref val="0"/>
          <dgm:bulletEnabled val="1"/>
        </dgm:presLayoutVars>
      </dgm:prSet>
      <dgm:spPr/>
      <dgm:t>
        <a:bodyPr/>
        <a:lstStyle/>
        <a:p>
          <a:endParaRPr lang="en-US"/>
        </a:p>
      </dgm:t>
    </dgm:pt>
    <dgm:pt modelId="{CD81FBF7-4AA3-4826-9621-5DB6DC2537CA}" type="pres">
      <dgm:prSet presAssocID="{C01C30C1-13AB-4DB9-ADAA-227F6D137CA2}" presName="desTx" presStyleLbl="alignAccFollowNode1" presStyleIdx="0" presStyleCnt="3">
        <dgm:presLayoutVars>
          <dgm:bulletEnabled val="1"/>
        </dgm:presLayoutVars>
      </dgm:prSet>
      <dgm:spPr/>
      <dgm:t>
        <a:bodyPr/>
        <a:lstStyle/>
        <a:p>
          <a:endParaRPr lang="en-US"/>
        </a:p>
      </dgm:t>
    </dgm:pt>
    <dgm:pt modelId="{8F4A6DC0-8477-4873-A76B-DB5F948BE5F7}" type="pres">
      <dgm:prSet presAssocID="{BB86EF0C-F4E4-458B-8CED-BE547F7D1025}" presName="space" presStyleCnt="0"/>
      <dgm:spPr/>
    </dgm:pt>
    <dgm:pt modelId="{061961EB-6E8B-4626-88C6-3C33B237C9E8}" type="pres">
      <dgm:prSet presAssocID="{7D82CF94-0A02-4565-9E47-2423BDA18281}" presName="composite" presStyleCnt="0"/>
      <dgm:spPr/>
    </dgm:pt>
    <dgm:pt modelId="{347F3ADE-E675-49C5-A3FC-84E7D7BFB16A}" type="pres">
      <dgm:prSet presAssocID="{7D82CF94-0A02-4565-9E47-2423BDA18281}" presName="parTx" presStyleLbl="alignNode1" presStyleIdx="1" presStyleCnt="3">
        <dgm:presLayoutVars>
          <dgm:chMax val="0"/>
          <dgm:chPref val="0"/>
          <dgm:bulletEnabled val="1"/>
        </dgm:presLayoutVars>
      </dgm:prSet>
      <dgm:spPr/>
      <dgm:t>
        <a:bodyPr/>
        <a:lstStyle/>
        <a:p>
          <a:endParaRPr lang="en-US"/>
        </a:p>
      </dgm:t>
    </dgm:pt>
    <dgm:pt modelId="{54A8EA70-7185-453B-9762-789D66776546}" type="pres">
      <dgm:prSet presAssocID="{7D82CF94-0A02-4565-9E47-2423BDA18281}" presName="desTx" presStyleLbl="alignAccFollowNode1" presStyleIdx="1" presStyleCnt="3">
        <dgm:presLayoutVars>
          <dgm:bulletEnabled val="1"/>
        </dgm:presLayoutVars>
      </dgm:prSet>
      <dgm:spPr/>
      <dgm:t>
        <a:bodyPr/>
        <a:lstStyle/>
        <a:p>
          <a:endParaRPr lang="en-US"/>
        </a:p>
      </dgm:t>
    </dgm:pt>
    <dgm:pt modelId="{1956956D-D63B-4BE8-BB85-BC156D255410}" type="pres">
      <dgm:prSet presAssocID="{15B4268B-EDCC-43CF-96CF-FB7B6D7825FC}" presName="space" presStyleCnt="0"/>
      <dgm:spPr/>
    </dgm:pt>
    <dgm:pt modelId="{EE91977B-B2E4-40DC-A47D-FD3825D0E757}" type="pres">
      <dgm:prSet presAssocID="{5121BEE4-94D4-4F72-9F0A-1FA0B613BAD0}" presName="composite" presStyleCnt="0"/>
      <dgm:spPr/>
    </dgm:pt>
    <dgm:pt modelId="{57E984E5-BFF1-40AA-ACEE-1D102D70B2ED}" type="pres">
      <dgm:prSet presAssocID="{5121BEE4-94D4-4F72-9F0A-1FA0B613BAD0}" presName="parTx" presStyleLbl="alignNode1" presStyleIdx="2" presStyleCnt="3">
        <dgm:presLayoutVars>
          <dgm:chMax val="0"/>
          <dgm:chPref val="0"/>
          <dgm:bulletEnabled val="1"/>
        </dgm:presLayoutVars>
      </dgm:prSet>
      <dgm:spPr/>
      <dgm:t>
        <a:bodyPr/>
        <a:lstStyle/>
        <a:p>
          <a:endParaRPr lang="en-US"/>
        </a:p>
      </dgm:t>
    </dgm:pt>
    <dgm:pt modelId="{048689A4-3A05-457B-86B2-5679B5258112}" type="pres">
      <dgm:prSet presAssocID="{5121BEE4-94D4-4F72-9F0A-1FA0B613BAD0}" presName="desTx" presStyleLbl="alignAccFollowNode1" presStyleIdx="2" presStyleCnt="3">
        <dgm:presLayoutVars>
          <dgm:bulletEnabled val="1"/>
        </dgm:presLayoutVars>
      </dgm:prSet>
      <dgm:spPr/>
      <dgm:t>
        <a:bodyPr/>
        <a:lstStyle/>
        <a:p>
          <a:endParaRPr lang="en-US"/>
        </a:p>
      </dgm:t>
    </dgm:pt>
  </dgm:ptLst>
  <dgm:cxnLst>
    <dgm:cxn modelId="{13075FE4-2D96-4F33-9BBE-F58B3D1E7890}" srcId="{BDCC88BA-3190-4212-94C0-D336FDC10B13}" destId="{C01C30C1-13AB-4DB9-ADAA-227F6D137CA2}" srcOrd="0" destOrd="0" parTransId="{B8C465AA-7B28-462F-8751-DE34617835D2}" sibTransId="{BB86EF0C-F4E4-458B-8CED-BE547F7D1025}"/>
    <dgm:cxn modelId="{740D2939-B5C9-4CD3-B357-64CF3D566CD5}" type="presOf" srcId="{803557CD-44B8-4281-A640-AF0AF8FB2CE1}" destId="{54A8EA70-7185-453B-9762-789D66776546}" srcOrd="0" destOrd="0" presId="urn:microsoft.com/office/officeart/2005/8/layout/hList1"/>
    <dgm:cxn modelId="{4D253EFD-E447-4966-9F5F-2EF5C49D66C9}" srcId="{BDCC88BA-3190-4212-94C0-D336FDC10B13}" destId="{5121BEE4-94D4-4F72-9F0A-1FA0B613BAD0}" srcOrd="2" destOrd="0" parTransId="{225BDBC6-A251-48DE-90D1-01C03BF07174}" sibTransId="{BCD7BF4B-DBB3-4DC6-B9FF-7262B9A1B2A9}"/>
    <dgm:cxn modelId="{EB6DA48F-3E0E-4D6F-B2E3-8FA7C970B9B0}" type="presOf" srcId="{9B9E82AA-5A04-495A-8762-556B7D947F26}" destId="{048689A4-3A05-457B-86B2-5679B5258112}" srcOrd="0" destOrd="1" presId="urn:microsoft.com/office/officeart/2005/8/layout/hList1"/>
    <dgm:cxn modelId="{A7E413D1-4ACF-4DA8-844E-3434DA6B93A7}" srcId="{C01C30C1-13AB-4DB9-ADAA-227F6D137CA2}" destId="{5546346B-8BDC-4FFA-B158-878F74D74D2C}" srcOrd="0" destOrd="0" parTransId="{125A732C-E1DB-435D-A3EF-AEA12F6F06A8}" sibTransId="{B8D1B3B1-7C79-4000-9753-732AC8E3ED4D}"/>
    <dgm:cxn modelId="{1DD18082-7E86-4777-9EC4-516135FB2B22}" type="presOf" srcId="{A0B02DB6-F9F7-4668-98DC-89CEB31457DD}" destId="{048689A4-3A05-457B-86B2-5679B5258112}" srcOrd="0" destOrd="0" presId="urn:microsoft.com/office/officeart/2005/8/layout/hList1"/>
    <dgm:cxn modelId="{96E87F65-F382-496B-BC53-A215E5E20D96}" type="presOf" srcId="{5546346B-8BDC-4FFA-B158-878F74D74D2C}" destId="{CD81FBF7-4AA3-4826-9621-5DB6DC2537CA}" srcOrd="0" destOrd="0" presId="urn:microsoft.com/office/officeart/2005/8/layout/hList1"/>
    <dgm:cxn modelId="{9E3152CF-2506-4D26-9A3C-4782A256DC70}" type="presOf" srcId="{10182528-7C9E-4F3C-9604-FC24F7C31995}" destId="{048689A4-3A05-457B-86B2-5679B5258112}" srcOrd="0" destOrd="2" presId="urn:microsoft.com/office/officeart/2005/8/layout/hList1"/>
    <dgm:cxn modelId="{27AF58B7-DAD9-4F53-BFD9-14AB3C20A6E2}" type="presOf" srcId="{6BD51486-9C93-444C-B290-2DB625035762}" destId="{CD81FBF7-4AA3-4826-9621-5DB6DC2537CA}" srcOrd="0" destOrd="1" presId="urn:microsoft.com/office/officeart/2005/8/layout/hList1"/>
    <dgm:cxn modelId="{D220C4EC-A4B2-492C-84C3-8F8DF99102DD}" srcId="{5121BEE4-94D4-4F72-9F0A-1FA0B613BAD0}" destId="{10182528-7C9E-4F3C-9604-FC24F7C31995}" srcOrd="2" destOrd="0" parTransId="{7767C075-8DCD-4D01-A9A4-56C11D42E516}" sibTransId="{B60301C0-534B-4596-A320-10FE036D04DD}"/>
    <dgm:cxn modelId="{6B611DC3-419D-4F38-ADA8-9034A0FA44F6}" srcId="{C01C30C1-13AB-4DB9-ADAA-227F6D137CA2}" destId="{6BD51486-9C93-444C-B290-2DB625035762}" srcOrd="1" destOrd="0" parTransId="{E5ED5B42-28CE-43F0-98E9-8A9ED329E2BA}" sibTransId="{F40C6346-D4D6-4E16-9BA7-DD873F064ACF}"/>
    <dgm:cxn modelId="{C3556031-F2E7-4A76-930D-E99D17486852}" type="presOf" srcId="{5121BEE4-94D4-4F72-9F0A-1FA0B613BAD0}" destId="{57E984E5-BFF1-40AA-ACEE-1D102D70B2ED}" srcOrd="0" destOrd="0" presId="urn:microsoft.com/office/officeart/2005/8/layout/hList1"/>
    <dgm:cxn modelId="{BAC7A686-66DE-4B07-8433-2DEEE9C17A18}" srcId="{7D82CF94-0A02-4565-9E47-2423BDA18281}" destId="{803557CD-44B8-4281-A640-AF0AF8FB2CE1}" srcOrd="0" destOrd="0" parTransId="{AB6A2B49-EFEB-4404-82BA-7055CB31C3C5}" sibTransId="{E7BEF793-D159-4984-80EC-B6C73275E9F0}"/>
    <dgm:cxn modelId="{49F8CF6B-AD2C-4005-B3F8-EE00E3AB65C1}" srcId="{BDCC88BA-3190-4212-94C0-D336FDC10B13}" destId="{7D82CF94-0A02-4565-9E47-2423BDA18281}" srcOrd="1" destOrd="0" parTransId="{422EE4D4-5E82-4116-8567-0F81AA30DD7A}" sibTransId="{15B4268B-EDCC-43CF-96CF-FB7B6D7825FC}"/>
    <dgm:cxn modelId="{BC9082D8-A763-4F4A-A497-3BFA4EC1C3E8}" type="presOf" srcId="{7D82CF94-0A02-4565-9E47-2423BDA18281}" destId="{347F3ADE-E675-49C5-A3FC-84E7D7BFB16A}" srcOrd="0" destOrd="0" presId="urn:microsoft.com/office/officeart/2005/8/layout/hList1"/>
    <dgm:cxn modelId="{F10515A2-AB28-4496-89DC-5A4A3533F676}" srcId="{5121BEE4-94D4-4F72-9F0A-1FA0B613BAD0}" destId="{A0B02DB6-F9F7-4668-98DC-89CEB31457DD}" srcOrd="0" destOrd="0" parTransId="{09E8C357-8BA5-4F6E-8E5D-E308F56D04A3}" sibTransId="{9B07D787-2FAA-4B79-9852-71FE594CD369}"/>
    <dgm:cxn modelId="{AD1AF2BF-088E-45A6-93F6-9560ED26377B}" type="presOf" srcId="{EF1A2F54-F26A-426E-AC48-F102006D7C1F}" destId="{54A8EA70-7185-453B-9762-789D66776546}" srcOrd="0" destOrd="1" presId="urn:microsoft.com/office/officeart/2005/8/layout/hList1"/>
    <dgm:cxn modelId="{E5A92936-6350-4BEC-9690-5E76705E6448}" type="presOf" srcId="{C01C30C1-13AB-4DB9-ADAA-227F6D137CA2}" destId="{2D6E7EB0-0EA2-4D13-9110-4FD8EF8D0AE8}" srcOrd="0" destOrd="0" presId="urn:microsoft.com/office/officeart/2005/8/layout/hList1"/>
    <dgm:cxn modelId="{5F1D78B1-C5A2-4678-92F4-4A04CB0F094B}" type="presOf" srcId="{BDCC88BA-3190-4212-94C0-D336FDC10B13}" destId="{EEDA7C9A-5AC2-490B-8EB5-E88EF7DCA861}" srcOrd="0" destOrd="0" presId="urn:microsoft.com/office/officeart/2005/8/layout/hList1"/>
    <dgm:cxn modelId="{887BAA3B-F74A-4F5B-ACE4-CA9E3E2FF523}" srcId="{5121BEE4-94D4-4F72-9F0A-1FA0B613BAD0}" destId="{2D74093E-8C62-4854-A8B9-46D165416B12}" srcOrd="3" destOrd="0" parTransId="{FDF72F33-5FBF-40C3-8444-92C2E791FF0E}" sibTransId="{9882BCC9-8270-4A58-90FE-BB4720E125C5}"/>
    <dgm:cxn modelId="{0976110A-292A-4BE8-98B8-37E1C4F6F2C3}" srcId="{7D82CF94-0A02-4565-9E47-2423BDA18281}" destId="{EF1A2F54-F26A-426E-AC48-F102006D7C1F}" srcOrd="1" destOrd="0" parTransId="{055AD747-284C-4D35-82AD-604703212330}" sibTransId="{EAB54336-74CB-497E-8A40-2BF41F49E17F}"/>
    <dgm:cxn modelId="{AD99A76E-5855-4554-BA71-C5322EBC4A3B}" type="presOf" srcId="{2D74093E-8C62-4854-A8B9-46D165416B12}" destId="{048689A4-3A05-457B-86B2-5679B5258112}" srcOrd="0" destOrd="3" presId="urn:microsoft.com/office/officeart/2005/8/layout/hList1"/>
    <dgm:cxn modelId="{392595AE-7585-411F-BD5C-FF9798394D5A}" srcId="{5121BEE4-94D4-4F72-9F0A-1FA0B613BAD0}" destId="{9B9E82AA-5A04-495A-8762-556B7D947F26}" srcOrd="1" destOrd="0" parTransId="{100FB4D8-2F92-417C-A561-A75D52B7E7C3}" sibTransId="{1B16CF5F-68A5-4C2D-BCD6-BBE9E6FDAC6D}"/>
    <dgm:cxn modelId="{0A1B0654-ED47-418A-B138-101CA3DDCF54}" type="presParOf" srcId="{EEDA7C9A-5AC2-490B-8EB5-E88EF7DCA861}" destId="{56AA57DE-1627-4129-A0DB-37ED4449EA51}" srcOrd="0" destOrd="0" presId="urn:microsoft.com/office/officeart/2005/8/layout/hList1"/>
    <dgm:cxn modelId="{17BCC825-3730-4353-B90D-C811132F476A}" type="presParOf" srcId="{56AA57DE-1627-4129-A0DB-37ED4449EA51}" destId="{2D6E7EB0-0EA2-4D13-9110-4FD8EF8D0AE8}" srcOrd="0" destOrd="0" presId="urn:microsoft.com/office/officeart/2005/8/layout/hList1"/>
    <dgm:cxn modelId="{3155BB98-74F5-4582-9ED9-55048B93C95E}" type="presParOf" srcId="{56AA57DE-1627-4129-A0DB-37ED4449EA51}" destId="{CD81FBF7-4AA3-4826-9621-5DB6DC2537CA}" srcOrd="1" destOrd="0" presId="urn:microsoft.com/office/officeart/2005/8/layout/hList1"/>
    <dgm:cxn modelId="{E6AC1377-9F8D-4875-9F14-2972BD3AACF8}" type="presParOf" srcId="{EEDA7C9A-5AC2-490B-8EB5-E88EF7DCA861}" destId="{8F4A6DC0-8477-4873-A76B-DB5F948BE5F7}" srcOrd="1" destOrd="0" presId="urn:microsoft.com/office/officeart/2005/8/layout/hList1"/>
    <dgm:cxn modelId="{9A66F58C-79B9-4B84-8C06-6744A473C61F}" type="presParOf" srcId="{EEDA7C9A-5AC2-490B-8EB5-E88EF7DCA861}" destId="{061961EB-6E8B-4626-88C6-3C33B237C9E8}" srcOrd="2" destOrd="0" presId="urn:microsoft.com/office/officeart/2005/8/layout/hList1"/>
    <dgm:cxn modelId="{ECC8691D-B973-44E8-A3F5-9EEEBED7C640}" type="presParOf" srcId="{061961EB-6E8B-4626-88C6-3C33B237C9E8}" destId="{347F3ADE-E675-49C5-A3FC-84E7D7BFB16A}" srcOrd="0" destOrd="0" presId="urn:microsoft.com/office/officeart/2005/8/layout/hList1"/>
    <dgm:cxn modelId="{F81029A1-F453-402A-BE92-79CBC6D840B0}" type="presParOf" srcId="{061961EB-6E8B-4626-88C6-3C33B237C9E8}" destId="{54A8EA70-7185-453B-9762-789D66776546}" srcOrd="1" destOrd="0" presId="urn:microsoft.com/office/officeart/2005/8/layout/hList1"/>
    <dgm:cxn modelId="{6B8342A5-1083-430B-B7D3-29E1AEAF50F7}" type="presParOf" srcId="{EEDA7C9A-5AC2-490B-8EB5-E88EF7DCA861}" destId="{1956956D-D63B-4BE8-BB85-BC156D255410}" srcOrd="3" destOrd="0" presId="urn:microsoft.com/office/officeart/2005/8/layout/hList1"/>
    <dgm:cxn modelId="{DF650213-006C-4B35-A6F0-19394FC6A9E2}" type="presParOf" srcId="{EEDA7C9A-5AC2-490B-8EB5-E88EF7DCA861}" destId="{EE91977B-B2E4-40DC-A47D-FD3825D0E757}" srcOrd="4" destOrd="0" presId="urn:microsoft.com/office/officeart/2005/8/layout/hList1"/>
    <dgm:cxn modelId="{944C33F9-CC4F-45D0-BBEB-0438FDC75039}" type="presParOf" srcId="{EE91977B-B2E4-40DC-A47D-FD3825D0E757}" destId="{57E984E5-BFF1-40AA-ACEE-1D102D70B2ED}" srcOrd="0" destOrd="0" presId="urn:microsoft.com/office/officeart/2005/8/layout/hList1"/>
    <dgm:cxn modelId="{9239878B-F4EB-4A1C-8B3E-E9F71024E8B4}" type="presParOf" srcId="{EE91977B-B2E4-40DC-A47D-FD3825D0E757}" destId="{048689A4-3A05-457B-86B2-5679B52581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CC88BA-3190-4212-94C0-D336FDC10B1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490F6D9-5943-4B40-A4FA-B32686652B3D}">
      <dgm:prSet phldrT="[Text]" custT="1"/>
      <dgm:spPr>
        <a:solidFill>
          <a:srgbClr val="21D196"/>
        </a:solidFill>
      </dgm:spPr>
      <dgm:t>
        <a:bodyPr/>
        <a:lstStyle/>
        <a:p>
          <a:r>
            <a:rPr lang="en-GB" sz="2400" noProof="0" dirty="0"/>
            <a:t>Level 1</a:t>
          </a:r>
        </a:p>
        <a:p>
          <a:r>
            <a:rPr lang="en-GB" sz="2400" noProof="0" dirty="0"/>
            <a:t>ESSENTIAL</a:t>
          </a:r>
        </a:p>
      </dgm:t>
    </dgm:pt>
    <dgm:pt modelId="{9C933A52-869C-4C7F-B221-E3D30856C9A3}" type="parTrans" cxnId="{76DA92A7-CE46-4A7A-82B4-ABAD7B51EE25}">
      <dgm:prSet/>
      <dgm:spPr/>
      <dgm:t>
        <a:bodyPr/>
        <a:lstStyle/>
        <a:p>
          <a:endParaRPr lang="en-US"/>
        </a:p>
      </dgm:t>
    </dgm:pt>
    <dgm:pt modelId="{AFCDC0DB-1BB4-40EE-9024-56F67AB30459}" type="sibTrans" cxnId="{76DA92A7-CE46-4A7A-82B4-ABAD7B51EE25}">
      <dgm:prSet/>
      <dgm:spPr/>
      <dgm:t>
        <a:bodyPr/>
        <a:lstStyle/>
        <a:p>
          <a:endParaRPr lang="en-US"/>
        </a:p>
      </dgm:t>
    </dgm:pt>
    <dgm:pt modelId="{DC404BEA-36D1-4446-92D5-3249EE944176}">
      <dgm:prSet phldrT="[Text]" custT="1"/>
      <dgm:spPr>
        <a:solidFill>
          <a:schemeClr val="accent3">
            <a:lumMod val="20000"/>
            <a:lumOff val="80000"/>
            <a:alpha val="90000"/>
          </a:schemeClr>
        </a:solidFill>
      </dgm:spPr>
      <dgm:t>
        <a:bodyPr/>
        <a:lstStyle/>
        <a:p>
          <a:r>
            <a:rPr lang="en-GB" sz="2000" b="1" noProof="0" dirty="0"/>
            <a:t>Favourable</a:t>
          </a:r>
          <a:r>
            <a:rPr lang="en-GB" sz="2000" noProof="0" dirty="0"/>
            <a:t> items (both revenue and expenditure)</a:t>
          </a:r>
        </a:p>
      </dgm:t>
    </dgm:pt>
    <dgm:pt modelId="{0E6C8E08-44A1-45AB-BE1C-16BD3AAB6C29}" type="parTrans" cxnId="{9350D39E-0653-42CB-98F2-87AE763259F2}">
      <dgm:prSet/>
      <dgm:spPr/>
      <dgm:t>
        <a:bodyPr/>
        <a:lstStyle/>
        <a:p>
          <a:endParaRPr lang="en-US"/>
        </a:p>
      </dgm:t>
    </dgm:pt>
    <dgm:pt modelId="{DAD3770B-01BF-40B9-9776-11ADACF8ADE2}" type="sibTrans" cxnId="{9350D39E-0653-42CB-98F2-87AE763259F2}">
      <dgm:prSet/>
      <dgm:spPr/>
      <dgm:t>
        <a:bodyPr/>
        <a:lstStyle/>
        <a:p>
          <a:endParaRPr lang="en-US"/>
        </a:p>
      </dgm:t>
    </dgm:pt>
    <dgm:pt modelId="{2470DA41-27A9-4FBD-84DF-5C2B8525E115}">
      <dgm:prSet phldrT="[Text]" custT="1"/>
      <dgm:spPr>
        <a:solidFill>
          <a:schemeClr val="accent3">
            <a:lumMod val="20000"/>
            <a:lumOff val="80000"/>
            <a:alpha val="90000"/>
          </a:schemeClr>
        </a:solidFill>
      </dgm:spPr>
      <dgm:t>
        <a:bodyPr/>
        <a:lstStyle/>
        <a:p>
          <a:endParaRPr lang="en-US" sz="2000" dirty="0"/>
        </a:p>
      </dgm:t>
    </dgm:pt>
    <dgm:pt modelId="{AB6B14F3-AEFE-4E61-AE45-5AC185BE0D31}" type="parTrans" cxnId="{621934AA-F10D-4BD5-B955-CFBB71463469}">
      <dgm:prSet/>
      <dgm:spPr/>
      <dgm:t>
        <a:bodyPr/>
        <a:lstStyle/>
        <a:p>
          <a:endParaRPr lang="en-US"/>
        </a:p>
      </dgm:t>
    </dgm:pt>
    <dgm:pt modelId="{1A13B526-5B73-4F4E-BF8D-2F0C2ADA3623}" type="sibTrans" cxnId="{621934AA-F10D-4BD5-B955-CFBB71463469}">
      <dgm:prSet/>
      <dgm:spPr/>
      <dgm:t>
        <a:bodyPr/>
        <a:lstStyle/>
        <a:p>
          <a:endParaRPr lang="en-US"/>
        </a:p>
      </dgm:t>
    </dgm:pt>
    <dgm:pt modelId="{CCA4C73B-66FC-42BB-8CB1-CD03CCB534EC}">
      <dgm:prSet phldrT="[Text]" custT="1"/>
      <dgm:spPr>
        <a:solidFill>
          <a:srgbClr val="1AA677"/>
        </a:solidFill>
      </dgm:spPr>
      <dgm:t>
        <a:bodyPr/>
        <a:lstStyle/>
        <a:p>
          <a:r>
            <a:rPr lang="en-US" sz="2400" dirty="0"/>
            <a:t>Level 2</a:t>
          </a:r>
        </a:p>
        <a:p>
          <a:r>
            <a:rPr lang="en-US" sz="2400" dirty="0"/>
            <a:t>DEVELOPED</a:t>
          </a:r>
        </a:p>
      </dgm:t>
    </dgm:pt>
    <dgm:pt modelId="{0C6A6410-CBE5-48B9-BDC5-94B1DAAEF98E}" type="parTrans" cxnId="{7EA05AE7-6E9F-46D5-B4EC-7071613D56FA}">
      <dgm:prSet/>
      <dgm:spPr/>
      <dgm:t>
        <a:bodyPr/>
        <a:lstStyle/>
        <a:p>
          <a:endParaRPr lang="en-US"/>
        </a:p>
      </dgm:t>
    </dgm:pt>
    <dgm:pt modelId="{9305DBA2-E79D-4397-B34C-D16380F97BBA}" type="sibTrans" cxnId="{7EA05AE7-6E9F-46D5-B4EC-7071613D56FA}">
      <dgm:prSet/>
      <dgm:spPr/>
      <dgm:t>
        <a:bodyPr/>
        <a:lstStyle/>
        <a:p>
          <a:endParaRPr lang="en-US"/>
        </a:p>
      </dgm:t>
    </dgm:pt>
    <dgm:pt modelId="{C84C7BA0-53A2-4740-9855-E22F7869F116}">
      <dgm:prSet phldrT="[Text]" custT="1"/>
      <dgm:spPr>
        <a:solidFill>
          <a:schemeClr val="accent3">
            <a:lumMod val="50000"/>
            <a:alpha val="79000"/>
          </a:schemeClr>
        </a:solidFill>
      </dgm:spPr>
      <dgm:t>
        <a:bodyPr/>
        <a:lstStyle/>
        <a:p>
          <a:r>
            <a:rPr lang="en-US" sz="2400" dirty="0"/>
            <a:t>Level 3</a:t>
          </a:r>
        </a:p>
        <a:p>
          <a:r>
            <a:rPr lang="en-US" sz="2400" dirty="0"/>
            <a:t>ADVANCED</a:t>
          </a:r>
        </a:p>
      </dgm:t>
    </dgm:pt>
    <dgm:pt modelId="{3B17A8EB-CEAF-4A65-B4C3-23B8BF6CB4EF}" type="parTrans" cxnId="{7E837A78-CFA7-4800-B098-FFE25748131E}">
      <dgm:prSet/>
      <dgm:spPr/>
      <dgm:t>
        <a:bodyPr/>
        <a:lstStyle/>
        <a:p>
          <a:endParaRPr lang="en-US"/>
        </a:p>
      </dgm:t>
    </dgm:pt>
    <dgm:pt modelId="{2A2B8869-683C-4A40-BDCA-6774E988AC53}" type="sibTrans" cxnId="{7E837A78-CFA7-4800-B098-FFE25748131E}">
      <dgm:prSet/>
      <dgm:spPr/>
      <dgm:t>
        <a:bodyPr/>
        <a:lstStyle/>
        <a:p>
          <a:endParaRPr lang="en-US"/>
        </a:p>
      </dgm:t>
    </dgm:pt>
    <dgm:pt modelId="{64F2C331-6238-4971-9014-05423CA6E7AF}">
      <dgm:prSet phldrT="[Text]" custT="1"/>
      <dgm:spPr>
        <a:solidFill>
          <a:srgbClr val="70BE97">
            <a:alpha val="74000"/>
          </a:srgbClr>
        </a:solidFill>
      </dgm:spPr>
      <dgm:t>
        <a:bodyPr/>
        <a:lstStyle/>
        <a:p>
          <a:pPr>
            <a:spcAft>
              <a:spcPts val="1200"/>
            </a:spcAft>
          </a:pPr>
          <a:r>
            <a:rPr lang="en-GB" sz="2000" noProof="0" dirty="0">
              <a:solidFill>
                <a:schemeClr val="bg1">
                  <a:lumMod val="50000"/>
                </a:schemeClr>
              </a:solidFill>
            </a:rPr>
            <a:t>Favourable items</a:t>
          </a:r>
        </a:p>
      </dgm:t>
    </dgm:pt>
    <dgm:pt modelId="{A0F74767-E9E2-44FD-BBE2-95D63ED57620}" type="parTrans" cxnId="{3B4B095C-A5B4-4727-A80C-55A903194634}">
      <dgm:prSet/>
      <dgm:spPr/>
      <dgm:t>
        <a:bodyPr/>
        <a:lstStyle/>
        <a:p>
          <a:endParaRPr lang="en-US"/>
        </a:p>
      </dgm:t>
    </dgm:pt>
    <dgm:pt modelId="{7D41BE46-D0F9-4988-B3A5-DC931BA31CBC}" type="sibTrans" cxnId="{3B4B095C-A5B4-4727-A80C-55A903194634}">
      <dgm:prSet/>
      <dgm:spPr/>
      <dgm:t>
        <a:bodyPr/>
        <a:lstStyle/>
        <a:p>
          <a:endParaRPr lang="en-US"/>
        </a:p>
      </dgm:t>
    </dgm:pt>
    <dgm:pt modelId="{7D6349A2-B52E-4205-B378-83739D2296EF}">
      <dgm:prSet custT="1"/>
      <dgm:spPr/>
      <dgm:t>
        <a:bodyPr/>
        <a:lstStyle/>
        <a:p>
          <a:pPr>
            <a:spcAft>
              <a:spcPts val="1200"/>
            </a:spcAft>
          </a:pPr>
          <a:r>
            <a:rPr lang="en-GB" sz="2000" noProof="0" dirty="0">
              <a:solidFill>
                <a:schemeClr val="bg1">
                  <a:lumMod val="50000"/>
                </a:schemeClr>
              </a:solidFill>
            </a:rPr>
            <a:t>Unfavourable items</a:t>
          </a:r>
        </a:p>
      </dgm:t>
    </dgm:pt>
    <dgm:pt modelId="{8666CB1E-C935-40D0-8FAB-52CC30DC0024}" type="parTrans" cxnId="{4864AD40-3D1C-474D-A968-23CDA122AB72}">
      <dgm:prSet/>
      <dgm:spPr/>
      <dgm:t>
        <a:bodyPr/>
        <a:lstStyle/>
        <a:p>
          <a:endParaRPr lang="en-US"/>
        </a:p>
      </dgm:t>
    </dgm:pt>
    <dgm:pt modelId="{3A150FF9-67BC-4546-862C-F56AB7B0125C}" type="sibTrans" cxnId="{4864AD40-3D1C-474D-A968-23CDA122AB72}">
      <dgm:prSet/>
      <dgm:spPr/>
      <dgm:t>
        <a:bodyPr/>
        <a:lstStyle/>
        <a:p>
          <a:endParaRPr lang="en-US"/>
        </a:p>
      </dgm:t>
    </dgm:pt>
    <dgm:pt modelId="{7C2E3A78-900C-43B9-A554-176754EDAE6A}">
      <dgm:prSet custT="1"/>
      <dgm:spPr/>
      <dgm:t>
        <a:bodyPr/>
        <a:lstStyle/>
        <a:p>
          <a:pPr>
            <a:spcAft>
              <a:spcPts val="1200"/>
            </a:spcAft>
          </a:pPr>
          <a:r>
            <a:rPr lang="en-GB" sz="2000" b="1" noProof="0" dirty="0"/>
            <a:t>Tax expenditure</a:t>
          </a:r>
        </a:p>
      </dgm:t>
    </dgm:pt>
    <dgm:pt modelId="{9A89DF91-F287-4EB4-9D7B-266EE9BE63FD}" type="parTrans" cxnId="{428D0BB3-E1AB-48C9-BD01-581A6DE3C608}">
      <dgm:prSet/>
      <dgm:spPr/>
      <dgm:t>
        <a:bodyPr/>
        <a:lstStyle/>
        <a:p>
          <a:endParaRPr lang="en-US"/>
        </a:p>
      </dgm:t>
    </dgm:pt>
    <dgm:pt modelId="{60B7F935-92C8-4F44-B23B-714706F56839}" type="sibTrans" cxnId="{428D0BB3-E1AB-48C9-BD01-581A6DE3C608}">
      <dgm:prSet/>
      <dgm:spPr/>
      <dgm:t>
        <a:bodyPr/>
        <a:lstStyle/>
        <a:p>
          <a:endParaRPr lang="en-US"/>
        </a:p>
      </dgm:t>
    </dgm:pt>
    <dgm:pt modelId="{577F653B-F8A2-4631-8532-0427D6EB2A01}">
      <dgm:prSet phldrT="[Text]" custT="1"/>
      <dgm:spPr>
        <a:solidFill>
          <a:srgbClr val="A8E2BB">
            <a:alpha val="89804"/>
          </a:srgbClr>
        </a:solidFill>
      </dgm:spPr>
      <dgm:t>
        <a:bodyPr/>
        <a:lstStyle/>
        <a:p>
          <a:pPr>
            <a:spcAft>
              <a:spcPts val="1200"/>
            </a:spcAft>
          </a:pPr>
          <a:r>
            <a:rPr lang="en-GB" sz="2000" noProof="0" dirty="0">
              <a:solidFill>
                <a:schemeClr val="bg1">
                  <a:lumMod val="50000"/>
                </a:schemeClr>
              </a:solidFill>
            </a:rPr>
            <a:t>Favourable items</a:t>
          </a:r>
        </a:p>
      </dgm:t>
    </dgm:pt>
    <dgm:pt modelId="{DD9AB764-2D2F-4FF0-9037-A3F32D5B7986}" type="sibTrans" cxnId="{45D94E18-ED7B-468B-AECD-C90322C53A2D}">
      <dgm:prSet/>
      <dgm:spPr/>
      <dgm:t>
        <a:bodyPr/>
        <a:lstStyle/>
        <a:p>
          <a:endParaRPr lang="en-US"/>
        </a:p>
      </dgm:t>
    </dgm:pt>
    <dgm:pt modelId="{F34B663C-252B-4BEF-926E-CA36D98F0AE8}" type="parTrans" cxnId="{45D94E18-ED7B-468B-AECD-C90322C53A2D}">
      <dgm:prSet/>
      <dgm:spPr/>
      <dgm:t>
        <a:bodyPr/>
        <a:lstStyle/>
        <a:p>
          <a:endParaRPr lang="en-US"/>
        </a:p>
      </dgm:t>
    </dgm:pt>
    <dgm:pt modelId="{EBD2846F-292A-4812-8E9D-74997769F4BC}">
      <dgm:prSet custT="1"/>
      <dgm:spPr/>
      <dgm:t>
        <a:bodyPr/>
        <a:lstStyle/>
        <a:p>
          <a:pPr>
            <a:spcAft>
              <a:spcPts val="1200"/>
            </a:spcAft>
          </a:pPr>
          <a:r>
            <a:rPr lang="en-GB" sz="2000" b="1" noProof="0" dirty="0"/>
            <a:t>Unfavourable</a:t>
          </a:r>
          <a:r>
            <a:rPr lang="en-GB" sz="2000" noProof="0" dirty="0"/>
            <a:t> items</a:t>
          </a:r>
        </a:p>
      </dgm:t>
    </dgm:pt>
    <dgm:pt modelId="{1FA5894F-54D8-4F27-9BBF-ACBF305F9765}" type="sibTrans" cxnId="{DD23AA37-9444-4A18-B05C-2D327F9D5409}">
      <dgm:prSet/>
      <dgm:spPr/>
      <dgm:t>
        <a:bodyPr/>
        <a:lstStyle/>
        <a:p>
          <a:endParaRPr lang="en-US"/>
        </a:p>
      </dgm:t>
    </dgm:pt>
    <dgm:pt modelId="{DCAFD6B6-5A90-40FA-AD65-5D136AEDFE34}" type="parTrans" cxnId="{DD23AA37-9444-4A18-B05C-2D327F9D5409}">
      <dgm:prSet/>
      <dgm:spPr/>
      <dgm:t>
        <a:bodyPr/>
        <a:lstStyle/>
        <a:p>
          <a:endParaRPr lang="en-US"/>
        </a:p>
      </dgm:t>
    </dgm:pt>
    <dgm:pt modelId="{EEDA7C9A-5AC2-490B-8EB5-E88EF7DCA861}" type="pres">
      <dgm:prSet presAssocID="{BDCC88BA-3190-4212-94C0-D336FDC10B13}" presName="Name0" presStyleCnt="0">
        <dgm:presLayoutVars>
          <dgm:dir/>
          <dgm:animLvl val="lvl"/>
          <dgm:resizeHandles val="exact"/>
        </dgm:presLayoutVars>
      </dgm:prSet>
      <dgm:spPr/>
      <dgm:t>
        <a:bodyPr/>
        <a:lstStyle/>
        <a:p>
          <a:endParaRPr lang="en-US"/>
        </a:p>
      </dgm:t>
    </dgm:pt>
    <dgm:pt modelId="{7630B62B-3B48-4EB8-BFF9-440B49F80E07}" type="pres">
      <dgm:prSet presAssocID="{1490F6D9-5943-4B40-A4FA-B32686652B3D}" presName="composite" presStyleCnt="0"/>
      <dgm:spPr/>
    </dgm:pt>
    <dgm:pt modelId="{41DB535C-D7A3-4E56-BE9C-EE20EC65697D}" type="pres">
      <dgm:prSet presAssocID="{1490F6D9-5943-4B40-A4FA-B32686652B3D}" presName="parTx" presStyleLbl="alignNode1" presStyleIdx="0" presStyleCnt="3" custLinFactNeighborY="-1199">
        <dgm:presLayoutVars>
          <dgm:chMax val="0"/>
          <dgm:chPref val="0"/>
          <dgm:bulletEnabled val="1"/>
        </dgm:presLayoutVars>
      </dgm:prSet>
      <dgm:spPr/>
      <dgm:t>
        <a:bodyPr/>
        <a:lstStyle/>
        <a:p>
          <a:endParaRPr lang="en-US"/>
        </a:p>
      </dgm:t>
    </dgm:pt>
    <dgm:pt modelId="{26C6DCF0-AC8F-496F-969C-36ED4FCB5E8C}" type="pres">
      <dgm:prSet presAssocID="{1490F6D9-5943-4B40-A4FA-B32686652B3D}" presName="desTx" presStyleLbl="alignAccFollowNode1" presStyleIdx="0" presStyleCnt="3">
        <dgm:presLayoutVars>
          <dgm:bulletEnabled val="1"/>
        </dgm:presLayoutVars>
      </dgm:prSet>
      <dgm:spPr/>
      <dgm:t>
        <a:bodyPr/>
        <a:lstStyle/>
        <a:p>
          <a:endParaRPr lang="en-US"/>
        </a:p>
      </dgm:t>
    </dgm:pt>
    <dgm:pt modelId="{5F411318-3F7B-4337-9A72-EA74BD79C5E3}" type="pres">
      <dgm:prSet presAssocID="{AFCDC0DB-1BB4-40EE-9024-56F67AB30459}" presName="space" presStyleCnt="0"/>
      <dgm:spPr/>
    </dgm:pt>
    <dgm:pt modelId="{574DCC6B-810A-4C0D-884B-8A79EA0DD641}" type="pres">
      <dgm:prSet presAssocID="{CCA4C73B-66FC-42BB-8CB1-CD03CCB534EC}" presName="composite" presStyleCnt="0"/>
      <dgm:spPr/>
    </dgm:pt>
    <dgm:pt modelId="{C51648B3-AE3C-4EF8-B6A6-C155F1D05B26}" type="pres">
      <dgm:prSet presAssocID="{CCA4C73B-66FC-42BB-8CB1-CD03CCB534EC}" presName="parTx" presStyleLbl="alignNode1" presStyleIdx="1" presStyleCnt="3">
        <dgm:presLayoutVars>
          <dgm:chMax val="0"/>
          <dgm:chPref val="0"/>
          <dgm:bulletEnabled val="1"/>
        </dgm:presLayoutVars>
      </dgm:prSet>
      <dgm:spPr/>
      <dgm:t>
        <a:bodyPr/>
        <a:lstStyle/>
        <a:p>
          <a:endParaRPr lang="en-US"/>
        </a:p>
      </dgm:t>
    </dgm:pt>
    <dgm:pt modelId="{327C13CB-E6A0-4C08-8455-F8C7BB058105}" type="pres">
      <dgm:prSet presAssocID="{CCA4C73B-66FC-42BB-8CB1-CD03CCB534EC}" presName="desTx" presStyleLbl="alignAccFollowNode1" presStyleIdx="1" presStyleCnt="3">
        <dgm:presLayoutVars>
          <dgm:bulletEnabled val="1"/>
        </dgm:presLayoutVars>
      </dgm:prSet>
      <dgm:spPr/>
      <dgm:t>
        <a:bodyPr/>
        <a:lstStyle/>
        <a:p>
          <a:endParaRPr lang="en-US"/>
        </a:p>
      </dgm:t>
    </dgm:pt>
    <dgm:pt modelId="{AD275754-D4BE-4254-90D8-C1D61F0589D6}" type="pres">
      <dgm:prSet presAssocID="{9305DBA2-E79D-4397-B34C-D16380F97BBA}" presName="space" presStyleCnt="0"/>
      <dgm:spPr/>
    </dgm:pt>
    <dgm:pt modelId="{17293CB1-1664-4588-B370-E029110A6994}" type="pres">
      <dgm:prSet presAssocID="{C84C7BA0-53A2-4740-9855-E22F7869F116}" presName="composite" presStyleCnt="0"/>
      <dgm:spPr/>
    </dgm:pt>
    <dgm:pt modelId="{65F578E1-80C0-4896-8404-5FF057919BDE}" type="pres">
      <dgm:prSet presAssocID="{C84C7BA0-53A2-4740-9855-E22F7869F116}" presName="parTx" presStyleLbl="alignNode1" presStyleIdx="2" presStyleCnt="3">
        <dgm:presLayoutVars>
          <dgm:chMax val="0"/>
          <dgm:chPref val="0"/>
          <dgm:bulletEnabled val="1"/>
        </dgm:presLayoutVars>
      </dgm:prSet>
      <dgm:spPr/>
      <dgm:t>
        <a:bodyPr/>
        <a:lstStyle/>
        <a:p>
          <a:endParaRPr lang="en-US"/>
        </a:p>
      </dgm:t>
    </dgm:pt>
    <dgm:pt modelId="{C71938F9-0314-402B-84EE-1E3A12AD503B}" type="pres">
      <dgm:prSet presAssocID="{C84C7BA0-53A2-4740-9855-E22F7869F116}" presName="desTx" presStyleLbl="alignAccFollowNode1" presStyleIdx="2" presStyleCnt="3">
        <dgm:presLayoutVars>
          <dgm:bulletEnabled val="1"/>
        </dgm:presLayoutVars>
      </dgm:prSet>
      <dgm:spPr/>
      <dgm:t>
        <a:bodyPr/>
        <a:lstStyle/>
        <a:p>
          <a:endParaRPr lang="en-US"/>
        </a:p>
      </dgm:t>
    </dgm:pt>
  </dgm:ptLst>
  <dgm:cxnLst>
    <dgm:cxn modelId="{EB0D841E-2F85-4E1D-BE36-EB59FB41E8D2}" type="presOf" srcId="{EBD2846F-292A-4812-8E9D-74997769F4BC}" destId="{327C13CB-E6A0-4C08-8455-F8C7BB058105}" srcOrd="0" destOrd="1" presId="urn:microsoft.com/office/officeart/2005/8/layout/hList1"/>
    <dgm:cxn modelId="{E1F2F4AA-667C-4E96-8209-96D31F00FAC8}" type="presOf" srcId="{64F2C331-6238-4971-9014-05423CA6E7AF}" destId="{C71938F9-0314-402B-84EE-1E3A12AD503B}" srcOrd="0" destOrd="0" presId="urn:microsoft.com/office/officeart/2005/8/layout/hList1"/>
    <dgm:cxn modelId="{45D94E18-ED7B-468B-AECD-C90322C53A2D}" srcId="{CCA4C73B-66FC-42BB-8CB1-CD03CCB534EC}" destId="{577F653B-F8A2-4631-8532-0427D6EB2A01}" srcOrd="0" destOrd="0" parTransId="{F34B663C-252B-4BEF-926E-CA36D98F0AE8}" sibTransId="{DD9AB764-2D2F-4FF0-9037-A3F32D5B7986}"/>
    <dgm:cxn modelId="{979AE474-8D6F-47F7-AF2E-7B97F21814BB}" type="presOf" srcId="{DC404BEA-36D1-4446-92D5-3249EE944176}" destId="{26C6DCF0-AC8F-496F-969C-36ED4FCB5E8C}" srcOrd="0" destOrd="0" presId="urn:microsoft.com/office/officeart/2005/8/layout/hList1"/>
    <dgm:cxn modelId="{4864AD40-3D1C-474D-A968-23CDA122AB72}" srcId="{C84C7BA0-53A2-4740-9855-E22F7869F116}" destId="{7D6349A2-B52E-4205-B378-83739D2296EF}" srcOrd="1" destOrd="0" parTransId="{8666CB1E-C935-40D0-8FAB-52CC30DC0024}" sibTransId="{3A150FF9-67BC-4546-862C-F56AB7B0125C}"/>
    <dgm:cxn modelId="{76DA92A7-CE46-4A7A-82B4-ABAD7B51EE25}" srcId="{BDCC88BA-3190-4212-94C0-D336FDC10B13}" destId="{1490F6D9-5943-4B40-A4FA-B32686652B3D}" srcOrd="0" destOrd="0" parTransId="{9C933A52-869C-4C7F-B221-E3D30856C9A3}" sibTransId="{AFCDC0DB-1BB4-40EE-9024-56F67AB30459}"/>
    <dgm:cxn modelId="{D50AAA59-98FC-4D48-A223-1489B04ABF6E}" type="presOf" srcId="{2470DA41-27A9-4FBD-84DF-5C2B8525E115}" destId="{26C6DCF0-AC8F-496F-969C-36ED4FCB5E8C}" srcOrd="0" destOrd="1" presId="urn:microsoft.com/office/officeart/2005/8/layout/hList1"/>
    <dgm:cxn modelId="{428D0BB3-E1AB-48C9-BD01-581A6DE3C608}" srcId="{C84C7BA0-53A2-4740-9855-E22F7869F116}" destId="{7C2E3A78-900C-43B9-A554-176754EDAE6A}" srcOrd="2" destOrd="0" parTransId="{9A89DF91-F287-4EB4-9D7B-266EE9BE63FD}" sibTransId="{60B7F935-92C8-4F44-B23B-714706F56839}"/>
    <dgm:cxn modelId="{DD23AA37-9444-4A18-B05C-2D327F9D5409}" srcId="{CCA4C73B-66FC-42BB-8CB1-CD03CCB534EC}" destId="{EBD2846F-292A-4812-8E9D-74997769F4BC}" srcOrd="1" destOrd="0" parTransId="{DCAFD6B6-5A90-40FA-AD65-5D136AEDFE34}" sibTransId="{1FA5894F-54D8-4F27-9BBF-ACBF305F9765}"/>
    <dgm:cxn modelId="{A9CFE0DE-5FEB-43D1-ACE8-381C5D8E9B76}" type="presOf" srcId="{CCA4C73B-66FC-42BB-8CB1-CD03CCB534EC}" destId="{C51648B3-AE3C-4EF8-B6A6-C155F1D05B26}" srcOrd="0" destOrd="0" presId="urn:microsoft.com/office/officeart/2005/8/layout/hList1"/>
    <dgm:cxn modelId="{5F1D78B1-C5A2-4678-92F4-4A04CB0F094B}" type="presOf" srcId="{BDCC88BA-3190-4212-94C0-D336FDC10B13}" destId="{EEDA7C9A-5AC2-490B-8EB5-E88EF7DCA861}" srcOrd="0" destOrd="0" presId="urn:microsoft.com/office/officeart/2005/8/layout/hList1"/>
    <dgm:cxn modelId="{621934AA-F10D-4BD5-B955-CFBB71463469}" srcId="{1490F6D9-5943-4B40-A4FA-B32686652B3D}" destId="{2470DA41-27A9-4FBD-84DF-5C2B8525E115}" srcOrd="1" destOrd="0" parTransId="{AB6B14F3-AEFE-4E61-AE45-5AC185BE0D31}" sibTransId="{1A13B526-5B73-4F4E-BF8D-2F0C2ADA3623}"/>
    <dgm:cxn modelId="{7EA05AE7-6E9F-46D5-B4EC-7071613D56FA}" srcId="{BDCC88BA-3190-4212-94C0-D336FDC10B13}" destId="{CCA4C73B-66FC-42BB-8CB1-CD03CCB534EC}" srcOrd="1" destOrd="0" parTransId="{0C6A6410-CBE5-48B9-BDC5-94B1DAAEF98E}" sibTransId="{9305DBA2-E79D-4397-B34C-D16380F97BBA}"/>
    <dgm:cxn modelId="{744D5B65-B3C9-4D1E-AE4B-A51C23C85739}" type="presOf" srcId="{7D6349A2-B52E-4205-B378-83739D2296EF}" destId="{C71938F9-0314-402B-84EE-1E3A12AD503B}" srcOrd="0" destOrd="1" presId="urn:microsoft.com/office/officeart/2005/8/layout/hList1"/>
    <dgm:cxn modelId="{3B4B095C-A5B4-4727-A80C-55A903194634}" srcId="{C84C7BA0-53A2-4740-9855-E22F7869F116}" destId="{64F2C331-6238-4971-9014-05423CA6E7AF}" srcOrd="0" destOrd="0" parTransId="{A0F74767-E9E2-44FD-BBE2-95D63ED57620}" sibTransId="{7D41BE46-D0F9-4988-B3A5-DC931BA31CBC}"/>
    <dgm:cxn modelId="{7664777F-EBE3-4D2D-A5ED-553DD2737ADC}" type="presOf" srcId="{577F653B-F8A2-4631-8532-0427D6EB2A01}" destId="{327C13CB-E6A0-4C08-8455-F8C7BB058105}" srcOrd="0" destOrd="0" presId="urn:microsoft.com/office/officeart/2005/8/layout/hList1"/>
    <dgm:cxn modelId="{930CF264-7109-4794-A84F-DE85589CAAD1}" type="presOf" srcId="{1490F6D9-5943-4B40-A4FA-B32686652B3D}" destId="{41DB535C-D7A3-4E56-BE9C-EE20EC65697D}" srcOrd="0" destOrd="0" presId="urn:microsoft.com/office/officeart/2005/8/layout/hList1"/>
    <dgm:cxn modelId="{7E837A78-CFA7-4800-B098-FFE25748131E}" srcId="{BDCC88BA-3190-4212-94C0-D336FDC10B13}" destId="{C84C7BA0-53A2-4740-9855-E22F7869F116}" srcOrd="2" destOrd="0" parTransId="{3B17A8EB-CEAF-4A65-B4C3-23B8BF6CB4EF}" sibTransId="{2A2B8869-683C-4A40-BDCA-6774E988AC53}"/>
    <dgm:cxn modelId="{FC4C3EC4-690B-4E8B-ACD5-8420C92CDB94}" type="presOf" srcId="{C84C7BA0-53A2-4740-9855-E22F7869F116}" destId="{65F578E1-80C0-4896-8404-5FF057919BDE}" srcOrd="0" destOrd="0" presId="urn:microsoft.com/office/officeart/2005/8/layout/hList1"/>
    <dgm:cxn modelId="{FBB44733-B8C3-4573-95C7-4E636A96C51D}" type="presOf" srcId="{7C2E3A78-900C-43B9-A554-176754EDAE6A}" destId="{C71938F9-0314-402B-84EE-1E3A12AD503B}" srcOrd="0" destOrd="2" presId="urn:microsoft.com/office/officeart/2005/8/layout/hList1"/>
    <dgm:cxn modelId="{9350D39E-0653-42CB-98F2-87AE763259F2}" srcId="{1490F6D9-5943-4B40-A4FA-B32686652B3D}" destId="{DC404BEA-36D1-4446-92D5-3249EE944176}" srcOrd="0" destOrd="0" parTransId="{0E6C8E08-44A1-45AB-BE1C-16BD3AAB6C29}" sibTransId="{DAD3770B-01BF-40B9-9776-11ADACF8ADE2}"/>
    <dgm:cxn modelId="{A18DB233-1A2F-449D-834B-C3E6B56C0ED1}" type="presParOf" srcId="{EEDA7C9A-5AC2-490B-8EB5-E88EF7DCA861}" destId="{7630B62B-3B48-4EB8-BFF9-440B49F80E07}" srcOrd="0" destOrd="0" presId="urn:microsoft.com/office/officeart/2005/8/layout/hList1"/>
    <dgm:cxn modelId="{F9D19C85-0935-4EA0-BB0C-EFD14FE06665}" type="presParOf" srcId="{7630B62B-3B48-4EB8-BFF9-440B49F80E07}" destId="{41DB535C-D7A3-4E56-BE9C-EE20EC65697D}" srcOrd="0" destOrd="0" presId="urn:microsoft.com/office/officeart/2005/8/layout/hList1"/>
    <dgm:cxn modelId="{6BFB421B-2D39-4211-A2AE-4FE44250E80A}" type="presParOf" srcId="{7630B62B-3B48-4EB8-BFF9-440B49F80E07}" destId="{26C6DCF0-AC8F-496F-969C-36ED4FCB5E8C}" srcOrd="1" destOrd="0" presId="urn:microsoft.com/office/officeart/2005/8/layout/hList1"/>
    <dgm:cxn modelId="{2845E639-5E03-4D64-953B-C72D0FC1FC66}" type="presParOf" srcId="{EEDA7C9A-5AC2-490B-8EB5-E88EF7DCA861}" destId="{5F411318-3F7B-4337-9A72-EA74BD79C5E3}" srcOrd="1" destOrd="0" presId="urn:microsoft.com/office/officeart/2005/8/layout/hList1"/>
    <dgm:cxn modelId="{A1CE8BF4-E821-44AB-9C71-2EB239020B10}" type="presParOf" srcId="{EEDA7C9A-5AC2-490B-8EB5-E88EF7DCA861}" destId="{574DCC6B-810A-4C0D-884B-8A79EA0DD641}" srcOrd="2" destOrd="0" presId="urn:microsoft.com/office/officeart/2005/8/layout/hList1"/>
    <dgm:cxn modelId="{3B7D7284-D997-4882-8B7E-429AE82DFFD8}" type="presParOf" srcId="{574DCC6B-810A-4C0D-884B-8A79EA0DD641}" destId="{C51648B3-AE3C-4EF8-B6A6-C155F1D05B26}" srcOrd="0" destOrd="0" presId="urn:microsoft.com/office/officeart/2005/8/layout/hList1"/>
    <dgm:cxn modelId="{05AAE35A-AE9F-417B-B9C9-439B385E07E1}" type="presParOf" srcId="{574DCC6B-810A-4C0D-884B-8A79EA0DD641}" destId="{327C13CB-E6A0-4C08-8455-F8C7BB058105}" srcOrd="1" destOrd="0" presId="urn:microsoft.com/office/officeart/2005/8/layout/hList1"/>
    <dgm:cxn modelId="{47ED73E6-400A-4AEF-B521-4131B75AC8DA}" type="presParOf" srcId="{EEDA7C9A-5AC2-490B-8EB5-E88EF7DCA861}" destId="{AD275754-D4BE-4254-90D8-C1D61F0589D6}" srcOrd="3" destOrd="0" presId="urn:microsoft.com/office/officeart/2005/8/layout/hList1"/>
    <dgm:cxn modelId="{0B62D249-63CE-4837-9077-C7811D6C4842}" type="presParOf" srcId="{EEDA7C9A-5AC2-490B-8EB5-E88EF7DCA861}" destId="{17293CB1-1664-4588-B370-E029110A6994}" srcOrd="4" destOrd="0" presId="urn:microsoft.com/office/officeart/2005/8/layout/hList1"/>
    <dgm:cxn modelId="{ADBB74B6-CB0A-471F-A906-1A02E8CF794C}" type="presParOf" srcId="{17293CB1-1664-4588-B370-E029110A6994}" destId="{65F578E1-80C0-4896-8404-5FF057919BDE}" srcOrd="0" destOrd="0" presId="urn:microsoft.com/office/officeart/2005/8/layout/hList1"/>
    <dgm:cxn modelId="{CF4270FA-49D9-4D59-91A6-FC49FF3C6242}" type="presParOf" srcId="{17293CB1-1664-4588-B370-E029110A6994}" destId="{C71938F9-0314-402B-84EE-1E3A12AD503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CC88BA-3190-4212-94C0-D336FDC10B1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0D912D6-9F37-4C1D-998F-2A8E0A276BB2}">
      <dgm:prSet phldrT="[Text]" custT="1"/>
      <dgm:spPr>
        <a:solidFill>
          <a:srgbClr val="21D196"/>
        </a:solidFill>
      </dgm:spPr>
      <dgm:t>
        <a:bodyPr/>
        <a:lstStyle/>
        <a:p>
          <a:r>
            <a:rPr lang="en-US" sz="2400" dirty="0"/>
            <a:t>Level 1</a:t>
          </a:r>
        </a:p>
        <a:p>
          <a:r>
            <a:rPr lang="en-US" sz="2400" dirty="0"/>
            <a:t>ESSENTIAL</a:t>
          </a:r>
        </a:p>
      </dgm:t>
    </dgm:pt>
    <dgm:pt modelId="{A031F800-DEBA-41A3-A14F-9F73C00A03CB}" type="parTrans" cxnId="{C900CF92-A44E-41B0-BE77-3E23CFFA488E}">
      <dgm:prSet/>
      <dgm:spPr/>
      <dgm:t>
        <a:bodyPr/>
        <a:lstStyle/>
        <a:p>
          <a:endParaRPr lang="en-US"/>
        </a:p>
      </dgm:t>
    </dgm:pt>
    <dgm:pt modelId="{868E8A63-D872-4E3B-9DF3-2223E615AD1B}" type="sibTrans" cxnId="{C900CF92-A44E-41B0-BE77-3E23CFFA488E}">
      <dgm:prSet/>
      <dgm:spPr/>
      <dgm:t>
        <a:bodyPr/>
        <a:lstStyle/>
        <a:p>
          <a:endParaRPr lang="en-US"/>
        </a:p>
      </dgm:t>
    </dgm:pt>
    <dgm:pt modelId="{AB50FC0E-1A00-4705-8E38-75F8CDD8AF0C}">
      <dgm:prSet phldrT="[Text]" custT="1"/>
      <dgm:spPr>
        <a:solidFill>
          <a:schemeClr val="accent3">
            <a:lumMod val="20000"/>
            <a:lumOff val="80000"/>
            <a:alpha val="90000"/>
          </a:schemeClr>
        </a:solidFill>
      </dgm:spPr>
      <dgm:t>
        <a:bodyPr/>
        <a:lstStyle/>
        <a:p>
          <a:r>
            <a:rPr lang="en-US" sz="2000" b="1" dirty="0"/>
            <a:t>Central-government</a:t>
          </a:r>
          <a:r>
            <a:rPr lang="en-US" sz="2700" dirty="0"/>
            <a:t> </a:t>
          </a:r>
        </a:p>
      </dgm:t>
    </dgm:pt>
    <dgm:pt modelId="{80E6A626-4EBE-47F8-A9FF-040C5FB35973}" type="parTrans" cxnId="{DF47C362-F494-4F7C-BAC6-5CFFDA9AB982}">
      <dgm:prSet/>
      <dgm:spPr/>
      <dgm:t>
        <a:bodyPr/>
        <a:lstStyle/>
        <a:p>
          <a:endParaRPr lang="en-US"/>
        </a:p>
      </dgm:t>
    </dgm:pt>
    <dgm:pt modelId="{8E7413F5-18BD-42D4-8423-D37106D30AEF}" type="sibTrans" cxnId="{DF47C362-F494-4F7C-BAC6-5CFFDA9AB982}">
      <dgm:prSet/>
      <dgm:spPr/>
      <dgm:t>
        <a:bodyPr/>
        <a:lstStyle/>
        <a:p>
          <a:endParaRPr lang="en-US"/>
        </a:p>
      </dgm:t>
    </dgm:pt>
    <dgm:pt modelId="{B6BE5913-B124-4005-A2E4-A1263C355AB9}">
      <dgm:prSet phldrT="[Text]"/>
      <dgm:spPr>
        <a:solidFill>
          <a:schemeClr val="accent3">
            <a:lumMod val="20000"/>
            <a:lumOff val="80000"/>
            <a:alpha val="90000"/>
          </a:schemeClr>
        </a:solidFill>
      </dgm:spPr>
      <dgm:t>
        <a:bodyPr/>
        <a:lstStyle/>
        <a:p>
          <a:endParaRPr lang="en-US" sz="2700" dirty="0"/>
        </a:p>
      </dgm:t>
    </dgm:pt>
    <dgm:pt modelId="{0B1B9020-5F40-445F-AA2F-C6C453F8E71A}" type="parTrans" cxnId="{E3A557FD-9226-4DDF-877C-B5279A34F6C4}">
      <dgm:prSet/>
      <dgm:spPr/>
      <dgm:t>
        <a:bodyPr/>
        <a:lstStyle/>
        <a:p>
          <a:endParaRPr lang="en-US"/>
        </a:p>
      </dgm:t>
    </dgm:pt>
    <dgm:pt modelId="{194105B1-DFC6-4225-B612-CCCD501A8A93}" type="sibTrans" cxnId="{E3A557FD-9226-4DDF-877C-B5279A34F6C4}">
      <dgm:prSet/>
      <dgm:spPr/>
      <dgm:t>
        <a:bodyPr/>
        <a:lstStyle/>
        <a:p>
          <a:endParaRPr lang="en-US"/>
        </a:p>
      </dgm:t>
    </dgm:pt>
    <dgm:pt modelId="{D8AD40CD-C4BD-4E0F-A93A-81D6D4D7E4B4}">
      <dgm:prSet phldrT="[Text]" custT="1"/>
      <dgm:spPr>
        <a:solidFill>
          <a:srgbClr val="1AA677"/>
        </a:solidFill>
      </dgm:spPr>
      <dgm:t>
        <a:bodyPr/>
        <a:lstStyle/>
        <a:p>
          <a:r>
            <a:rPr lang="en-US" sz="2400" dirty="0"/>
            <a:t>Level 2</a:t>
          </a:r>
        </a:p>
        <a:p>
          <a:r>
            <a:rPr lang="en-US" sz="2400" dirty="0"/>
            <a:t>DEVELOPED</a:t>
          </a:r>
        </a:p>
      </dgm:t>
    </dgm:pt>
    <dgm:pt modelId="{9326F5E6-B14A-42A0-A871-FF8442C1D574}" type="parTrans" cxnId="{46484D57-EE57-4E53-BAE2-705F929A6293}">
      <dgm:prSet/>
      <dgm:spPr/>
      <dgm:t>
        <a:bodyPr/>
        <a:lstStyle/>
        <a:p>
          <a:endParaRPr lang="en-US"/>
        </a:p>
      </dgm:t>
    </dgm:pt>
    <dgm:pt modelId="{759E3D61-6F6B-4B34-836B-8611A6C03C8F}" type="sibTrans" cxnId="{46484D57-EE57-4E53-BAE2-705F929A6293}">
      <dgm:prSet/>
      <dgm:spPr/>
      <dgm:t>
        <a:bodyPr/>
        <a:lstStyle/>
        <a:p>
          <a:endParaRPr lang="en-US"/>
        </a:p>
      </dgm:t>
    </dgm:pt>
    <dgm:pt modelId="{C83133B0-57FE-439C-A80B-CEB02AEA5DA0}">
      <dgm:prSet phldrT="[Text]" custT="1"/>
      <dgm:spPr>
        <a:solidFill>
          <a:srgbClr val="A8E2BB">
            <a:alpha val="89804"/>
          </a:srgbClr>
        </a:solidFill>
      </dgm:spPr>
      <dgm:t>
        <a:bodyPr/>
        <a:lstStyle/>
        <a:p>
          <a:pPr>
            <a:spcAft>
              <a:spcPts val="1200"/>
            </a:spcAft>
          </a:pPr>
          <a:r>
            <a:rPr lang="en-US" sz="2000" dirty="0">
              <a:solidFill>
                <a:schemeClr val="bg1">
                  <a:lumMod val="50000"/>
                </a:schemeClr>
              </a:solidFill>
            </a:rPr>
            <a:t>Central-government</a:t>
          </a:r>
        </a:p>
      </dgm:t>
    </dgm:pt>
    <dgm:pt modelId="{EBA0E87B-C1E1-4CF5-A360-4AC5EAF85BB8}" type="parTrans" cxnId="{5C2F3CA5-A571-4B1D-BA73-E3EE7DC42707}">
      <dgm:prSet/>
      <dgm:spPr/>
      <dgm:t>
        <a:bodyPr/>
        <a:lstStyle/>
        <a:p>
          <a:endParaRPr lang="en-US"/>
        </a:p>
      </dgm:t>
    </dgm:pt>
    <dgm:pt modelId="{2CDBD0E8-9989-453A-A0C4-1D830F269688}" type="sibTrans" cxnId="{5C2F3CA5-A571-4B1D-BA73-E3EE7DC42707}">
      <dgm:prSet/>
      <dgm:spPr/>
      <dgm:t>
        <a:bodyPr/>
        <a:lstStyle/>
        <a:p>
          <a:endParaRPr lang="en-US"/>
        </a:p>
      </dgm:t>
    </dgm:pt>
    <dgm:pt modelId="{5EA7EF4B-4EF2-46A2-8F05-94F09C9920E6}">
      <dgm:prSet phldrT="[Text]" custT="1"/>
      <dgm:spPr>
        <a:solidFill>
          <a:schemeClr val="accent3">
            <a:lumMod val="50000"/>
            <a:alpha val="79000"/>
          </a:schemeClr>
        </a:solidFill>
      </dgm:spPr>
      <dgm:t>
        <a:bodyPr/>
        <a:lstStyle/>
        <a:p>
          <a:r>
            <a:rPr lang="en-US" sz="2400" dirty="0"/>
            <a:t>Level 3</a:t>
          </a:r>
        </a:p>
        <a:p>
          <a:r>
            <a:rPr lang="en-US" sz="2400" dirty="0"/>
            <a:t>ADVANCED</a:t>
          </a:r>
        </a:p>
      </dgm:t>
    </dgm:pt>
    <dgm:pt modelId="{B10A1B38-7A9A-44CA-86E0-C4927B585C0A}" type="parTrans" cxnId="{EEC8319E-EA2C-4FE1-9ADD-397A0B7EBA35}">
      <dgm:prSet/>
      <dgm:spPr/>
      <dgm:t>
        <a:bodyPr/>
        <a:lstStyle/>
        <a:p>
          <a:endParaRPr lang="en-US"/>
        </a:p>
      </dgm:t>
    </dgm:pt>
    <dgm:pt modelId="{8BBD5EC8-D9A7-4C60-A84B-C078C5009E97}" type="sibTrans" cxnId="{EEC8319E-EA2C-4FE1-9ADD-397A0B7EBA35}">
      <dgm:prSet/>
      <dgm:spPr/>
      <dgm:t>
        <a:bodyPr/>
        <a:lstStyle/>
        <a:p>
          <a:endParaRPr lang="en-US"/>
        </a:p>
      </dgm:t>
    </dgm:pt>
    <dgm:pt modelId="{3C447444-635D-4BF0-81A2-3F1F21ABBF82}">
      <dgm:prSet phldrT="[Text]" custT="1"/>
      <dgm:spPr>
        <a:solidFill>
          <a:srgbClr val="70BE97">
            <a:alpha val="74000"/>
          </a:srgbClr>
        </a:solidFill>
      </dgm:spPr>
      <dgm:t>
        <a:bodyPr/>
        <a:lstStyle/>
        <a:p>
          <a:pPr>
            <a:spcAft>
              <a:spcPts val="1200"/>
            </a:spcAft>
          </a:pPr>
          <a:r>
            <a:rPr lang="en-US" sz="2000" dirty="0">
              <a:solidFill>
                <a:schemeClr val="bg1">
                  <a:lumMod val="50000"/>
                </a:schemeClr>
              </a:solidFill>
            </a:rPr>
            <a:t>Central-government</a:t>
          </a:r>
        </a:p>
      </dgm:t>
    </dgm:pt>
    <dgm:pt modelId="{03A0DD7B-614E-4665-9DF7-1CF552FDD3BE}" type="parTrans" cxnId="{E681A932-5577-4081-A3AF-808BB3D4533D}">
      <dgm:prSet/>
      <dgm:spPr/>
      <dgm:t>
        <a:bodyPr/>
        <a:lstStyle/>
        <a:p>
          <a:endParaRPr lang="en-US"/>
        </a:p>
      </dgm:t>
    </dgm:pt>
    <dgm:pt modelId="{C2472901-D786-4726-B9FB-D23B918AB1A7}" type="sibTrans" cxnId="{E681A932-5577-4081-A3AF-808BB3D4533D}">
      <dgm:prSet/>
      <dgm:spPr/>
      <dgm:t>
        <a:bodyPr/>
        <a:lstStyle/>
        <a:p>
          <a:endParaRPr lang="en-US"/>
        </a:p>
      </dgm:t>
    </dgm:pt>
    <dgm:pt modelId="{75B5A668-323C-4EBB-9D68-EDFF27E39AF6}">
      <dgm:prSet custT="1"/>
      <dgm:spPr/>
      <dgm:t>
        <a:bodyPr/>
        <a:lstStyle/>
        <a:p>
          <a:pPr>
            <a:spcAft>
              <a:spcPts val="1200"/>
            </a:spcAft>
          </a:pPr>
          <a:r>
            <a:rPr lang="en-US" sz="2000" b="1" dirty="0"/>
            <a:t>Other </a:t>
          </a:r>
          <a:r>
            <a:rPr lang="en-US" sz="2000" dirty="0"/>
            <a:t>(e.g. State-owned enterprises)</a:t>
          </a:r>
        </a:p>
      </dgm:t>
    </dgm:pt>
    <dgm:pt modelId="{901F9C88-232C-4052-AC5A-4878A6215698}" type="parTrans" cxnId="{E80D517D-ACFF-4650-AECF-341713A3525C}">
      <dgm:prSet/>
      <dgm:spPr/>
      <dgm:t>
        <a:bodyPr/>
        <a:lstStyle/>
        <a:p>
          <a:endParaRPr lang="en-US"/>
        </a:p>
      </dgm:t>
    </dgm:pt>
    <dgm:pt modelId="{9030D091-E74A-4B4C-A073-14348859C8E0}" type="sibTrans" cxnId="{E80D517D-ACFF-4650-AECF-341713A3525C}">
      <dgm:prSet/>
      <dgm:spPr/>
      <dgm:t>
        <a:bodyPr/>
        <a:lstStyle/>
        <a:p>
          <a:endParaRPr lang="en-US"/>
        </a:p>
      </dgm:t>
    </dgm:pt>
    <dgm:pt modelId="{582A4C4B-ECB8-46A5-9326-D254AB171A6C}">
      <dgm:prSet custT="1"/>
      <dgm:spPr/>
      <dgm:t>
        <a:bodyPr/>
        <a:lstStyle/>
        <a:p>
          <a:r>
            <a:rPr lang="en-US" sz="2000" b="1" dirty="0"/>
            <a:t>Sub-national governments</a:t>
          </a:r>
          <a:endParaRPr lang="en-US" sz="2000" dirty="0">
            <a:solidFill>
              <a:schemeClr val="bg1">
                <a:lumMod val="50000"/>
              </a:schemeClr>
            </a:solidFill>
          </a:endParaRPr>
        </a:p>
      </dgm:t>
    </dgm:pt>
    <dgm:pt modelId="{950750CE-C723-48FF-A2DD-D3EBB68B897D}" type="parTrans" cxnId="{38F21C76-6F44-40C3-A61C-3A3561B9B220}">
      <dgm:prSet/>
      <dgm:spPr/>
      <dgm:t>
        <a:bodyPr/>
        <a:lstStyle/>
        <a:p>
          <a:endParaRPr lang="en-US"/>
        </a:p>
      </dgm:t>
    </dgm:pt>
    <dgm:pt modelId="{853DD5B2-3888-42E2-A0DB-F923087B31EC}" type="sibTrans" cxnId="{38F21C76-6F44-40C3-A61C-3A3561B9B220}">
      <dgm:prSet/>
      <dgm:spPr/>
      <dgm:t>
        <a:bodyPr/>
        <a:lstStyle/>
        <a:p>
          <a:endParaRPr lang="en-US"/>
        </a:p>
      </dgm:t>
    </dgm:pt>
    <dgm:pt modelId="{73E36733-79A6-4D8C-898A-6AEAC694979E}">
      <dgm:prSet custT="1"/>
      <dgm:spPr/>
      <dgm:t>
        <a:bodyPr/>
        <a:lstStyle/>
        <a:p>
          <a:pPr>
            <a:spcAft>
              <a:spcPts val="1200"/>
            </a:spcAft>
          </a:pPr>
          <a:r>
            <a:rPr lang="en-US" sz="2000" dirty="0">
              <a:solidFill>
                <a:schemeClr val="bg1">
                  <a:lumMod val="50000"/>
                </a:schemeClr>
              </a:solidFill>
            </a:rPr>
            <a:t>Sub-national governments</a:t>
          </a:r>
        </a:p>
      </dgm:t>
    </dgm:pt>
    <dgm:pt modelId="{1EFBE6E1-A9C6-426C-A261-A2BB36CE8470}" type="parTrans" cxnId="{0C8A059C-4A85-4375-9075-7CA77A059247}">
      <dgm:prSet/>
      <dgm:spPr/>
      <dgm:t>
        <a:bodyPr/>
        <a:lstStyle/>
        <a:p>
          <a:endParaRPr lang="en-US"/>
        </a:p>
      </dgm:t>
    </dgm:pt>
    <dgm:pt modelId="{9B64234C-6E39-4975-A53F-977C532F5779}" type="sibTrans" cxnId="{0C8A059C-4A85-4375-9075-7CA77A059247}">
      <dgm:prSet/>
      <dgm:spPr/>
      <dgm:t>
        <a:bodyPr/>
        <a:lstStyle/>
        <a:p>
          <a:endParaRPr lang="en-US"/>
        </a:p>
      </dgm:t>
    </dgm:pt>
    <dgm:pt modelId="{EEDA7C9A-5AC2-490B-8EB5-E88EF7DCA861}" type="pres">
      <dgm:prSet presAssocID="{BDCC88BA-3190-4212-94C0-D336FDC10B13}" presName="Name0" presStyleCnt="0">
        <dgm:presLayoutVars>
          <dgm:dir/>
          <dgm:animLvl val="lvl"/>
          <dgm:resizeHandles val="exact"/>
        </dgm:presLayoutVars>
      </dgm:prSet>
      <dgm:spPr/>
      <dgm:t>
        <a:bodyPr/>
        <a:lstStyle/>
        <a:p>
          <a:endParaRPr lang="en-US"/>
        </a:p>
      </dgm:t>
    </dgm:pt>
    <dgm:pt modelId="{89C99372-5C06-4131-BF11-A1F7357DA0EB}" type="pres">
      <dgm:prSet presAssocID="{10D912D6-9F37-4C1D-998F-2A8E0A276BB2}" presName="composite" presStyleCnt="0"/>
      <dgm:spPr/>
    </dgm:pt>
    <dgm:pt modelId="{3B319017-531A-4CBB-B930-DCD94F4F4B37}" type="pres">
      <dgm:prSet presAssocID="{10D912D6-9F37-4C1D-998F-2A8E0A276BB2}" presName="parTx" presStyleLbl="alignNode1" presStyleIdx="0" presStyleCnt="3" custLinFactNeighborY="-1199">
        <dgm:presLayoutVars>
          <dgm:chMax val="0"/>
          <dgm:chPref val="0"/>
          <dgm:bulletEnabled val="1"/>
        </dgm:presLayoutVars>
      </dgm:prSet>
      <dgm:spPr/>
      <dgm:t>
        <a:bodyPr/>
        <a:lstStyle/>
        <a:p>
          <a:endParaRPr lang="en-US"/>
        </a:p>
      </dgm:t>
    </dgm:pt>
    <dgm:pt modelId="{A9855147-087B-411E-B6E0-326EAB38C927}" type="pres">
      <dgm:prSet presAssocID="{10D912D6-9F37-4C1D-998F-2A8E0A276BB2}" presName="desTx" presStyleLbl="alignAccFollowNode1" presStyleIdx="0" presStyleCnt="3">
        <dgm:presLayoutVars>
          <dgm:bulletEnabled val="1"/>
        </dgm:presLayoutVars>
      </dgm:prSet>
      <dgm:spPr/>
      <dgm:t>
        <a:bodyPr/>
        <a:lstStyle/>
        <a:p>
          <a:endParaRPr lang="en-US"/>
        </a:p>
      </dgm:t>
    </dgm:pt>
    <dgm:pt modelId="{5B5194BE-37AA-4B95-A3DA-88C68A6E6715}" type="pres">
      <dgm:prSet presAssocID="{868E8A63-D872-4E3B-9DF3-2223E615AD1B}" presName="space" presStyleCnt="0"/>
      <dgm:spPr/>
    </dgm:pt>
    <dgm:pt modelId="{399A46CB-1C20-40BF-9038-6B792A947E9C}" type="pres">
      <dgm:prSet presAssocID="{D8AD40CD-C4BD-4E0F-A93A-81D6D4D7E4B4}" presName="composite" presStyleCnt="0"/>
      <dgm:spPr/>
    </dgm:pt>
    <dgm:pt modelId="{6D2932F5-F807-4928-9994-2DF3B3CB835A}" type="pres">
      <dgm:prSet presAssocID="{D8AD40CD-C4BD-4E0F-A93A-81D6D4D7E4B4}" presName="parTx" presStyleLbl="alignNode1" presStyleIdx="1" presStyleCnt="3">
        <dgm:presLayoutVars>
          <dgm:chMax val="0"/>
          <dgm:chPref val="0"/>
          <dgm:bulletEnabled val="1"/>
        </dgm:presLayoutVars>
      </dgm:prSet>
      <dgm:spPr/>
      <dgm:t>
        <a:bodyPr/>
        <a:lstStyle/>
        <a:p>
          <a:endParaRPr lang="en-US"/>
        </a:p>
      </dgm:t>
    </dgm:pt>
    <dgm:pt modelId="{87D2AA40-895C-441C-A7D8-B5BB75CB5D09}" type="pres">
      <dgm:prSet presAssocID="{D8AD40CD-C4BD-4E0F-A93A-81D6D4D7E4B4}" presName="desTx" presStyleLbl="alignAccFollowNode1" presStyleIdx="1" presStyleCnt="3">
        <dgm:presLayoutVars>
          <dgm:bulletEnabled val="1"/>
        </dgm:presLayoutVars>
      </dgm:prSet>
      <dgm:spPr/>
      <dgm:t>
        <a:bodyPr/>
        <a:lstStyle/>
        <a:p>
          <a:endParaRPr lang="en-US"/>
        </a:p>
      </dgm:t>
    </dgm:pt>
    <dgm:pt modelId="{CEB891AF-4A7E-4FF0-ADF9-15F1C68F4F2F}" type="pres">
      <dgm:prSet presAssocID="{759E3D61-6F6B-4B34-836B-8611A6C03C8F}" presName="space" presStyleCnt="0"/>
      <dgm:spPr/>
    </dgm:pt>
    <dgm:pt modelId="{5963FAD6-1D51-49C1-ACDC-5000AED55413}" type="pres">
      <dgm:prSet presAssocID="{5EA7EF4B-4EF2-46A2-8F05-94F09C9920E6}" presName="composite" presStyleCnt="0"/>
      <dgm:spPr/>
    </dgm:pt>
    <dgm:pt modelId="{759CD09D-AE45-41E9-8550-A179DEA506BD}" type="pres">
      <dgm:prSet presAssocID="{5EA7EF4B-4EF2-46A2-8F05-94F09C9920E6}" presName="parTx" presStyleLbl="alignNode1" presStyleIdx="2" presStyleCnt="3">
        <dgm:presLayoutVars>
          <dgm:chMax val="0"/>
          <dgm:chPref val="0"/>
          <dgm:bulletEnabled val="1"/>
        </dgm:presLayoutVars>
      </dgm:prSet>
      <dgm:spPr/>
      <dgm:t>
        <a:bodyPr/>
        <a:lstStyle/>
        <a:p>
          <a:endParaRPr lang="en-US"/>
        </a:p>
      </dgm:t>
    </dgm:pt>
    <dgm:pt modelId="{B5AD1788-E319-4E7F-8535-8AF7C277B0DF}" type="pres">
      <dgm:prSet presAssocID="{5EA7EF4B-4EF2-46A2-8F05-94F09C9920E6}" presName="desTx" presStyleLbl="alignAccFollowNode1" presStyleIdx="2" presStyleCnt="3">
        <dgm:presLayoutVars>
          <dgm:bulletEnabled val="1"/>
        </dgm:presLayoutVars>
      </dgm:prSet>
      <dgm:spPr/>
      <dgm:t>
        <a:bodyPr/>
        <a:lstStyle/>
        <a:p>
          <a:endParaRPr lang="en-US"/>
        </a:p>
      </dgm:t>
    </dgm:pt>
  </dgm:ptLst>
  <dgm:cxnLst>
    <dgm:cxn modelId="{0C8A059C-4A85-4375-9075-7CA77A059247}" srcId="{5EA7EF4B-4EF2-46A2-8F05-94F09C9920E6}" destId="{73E36733-79A6-4D8C-898A-6AEAC694979E}" srcOrd="1" destOrd="0" parTransId="{1EFBE6E1-A9C6-426C-A261-A2BB36CE8470}" sibTransId="{9B64234C-6E39-4975-A53F-977C532F5779}"/>
    <dgm:cxn modelId="{46484D57-EE57-4E53-BAE2-705F929A6293}" srcId="{BDCC88BA-3190-4212-94C0-D336FDC10B13}" destId="{D8AD40CD-C4BD-4E0F-A93A-81D6D4D7E4B4}" srcOrd="1" destOrd="0" parTransId="{9326F5E6-B14A-42A0-A871-FF8442C1D574}" sibTransId="{759E3D61-6F6B-4B34-836B-8611A6C03C8F}"/>
    <dgm:cxn modelId="{AB4A03B5-F3A0-4738-93E2-051D0ABDA43D}" type="presOf" srcId="{3C447444-635D-4BF0-81A2-3F1F21ABBF82}" destId="{B5AD1788-E319-4E7F-8535-8AF7C277B0DF}" srcOrd="0" destOrd="0" presId="urn:microsoft.com/office/officeart/2005/8/layout/hList1"/>
    <dgm:cxn modelId="{0B0097B6-D504-4017-9FCD-7B039F25CFBE}" type="presOf" srcId="{5EA7EF4B-4EF2-46A2-8F05-94F09C9920E6}" destId="{759CD09D-AE45-41E9-8550-A179DEA506BD}" srcOrd="0" destOrd="0" presId="urn:microsoft.com/office/officeart/2005/8/layout/hList1"/>
    <dgm:cxn modelId="{E80D517D-ACFF-4650-AECF-341713A3525C}" srcId="{5EA7EF4B-4EF2-46A2-8F05-94F09C9920E6}" destId="{75B5A668-323C-4EBB-9D68-EDFF27E39AF6}" srcOrd="2" destOrd="0" parTransId="{901F9C88-232C-4052-AC5A-4878A6215698}" sibTransId="{9030D091-E74A-4B4C-A073-14348859C8E0}"/>
    <dgm:cxn modelId="{96E6847B-DB74-4B2F-8E2A-036071BB4AB7}" type="presOf" srcId="{73E36733-79A6-4D8C-898A-6AEAC694979E}" destId="{B5AD1788-E319-4E7F-8535-8AF7C277B0DF}" srcOrd="0" destOrd="1" presId="urn:microsoft.com/office/officeart/2005/8/layout/hList1"/>
    <dgm:cxn modelId="{5C2F3CA5-A571-4B1D-BA73-E3EE7DC42707}" srcId="{D8AD40CD-C4BD-4E0F-A93A-81D6D4D7E4B4}" destId="{C83133B0-57FE-439C-A80B-CEB02AEA5DA0}" srcOrd="0" destOrd="0" parTransId="{EBA0E87B-C1E1-4CF5-A360-4AC5EAF85BB8}" sibTransId="{2CDBD0E8-9989-453A-A0C4-1D830F269688}"/>
    <dgm:cxn modelId="{1D72B9CB-EE97-4220-9ED8-0A2D573ED85F}" type="presOf" srcId="{582A4C4B-ECB8-46A5-9326-D254AB171A6C}" destId="{87D2AA40-895C-441C-A7D8-B5BB75CB5D09}" srcOrd="0" destOrd="1" presId="urn:microsoft.com/office/officeart/2005/8/layout/hList1"/>
    <dgm:cxn modelId="{DF47C362-F494-4F7C-BAC6-5CFFDA9AB982}" srcId="{10D912D6-9F37-4C1D-998F-2A8E0A276BB2}" destId="{AB50FC0E-1A00-4705-8E38-75F8CDD8AF0C}" srcOrd="0" destOrd="0" parTransId="{80E6A626-4EBE-47F8-A9FF-040C5FB35973}" sibTransId="{8E7413F5-18BD-42D4-8423-D37106D30AEF}"/>
    <dgm:cxn modelId="{C900CF92-A44E-41B0-BE77-3E23CFFA488E}" srcId="{BDCC88BA-3190-4212-94C0-D336FDC10B13}" destId="{10D912D6-9F37-4C1D-998F-2A8E0A276BB2}" srcOrd="0" destOrd="0" parTransId="{A031F800-DEBA-41A3-A14F-9F73C00A03CB}" sibTransId="{868E8A63-D872-4E3B-9DF3-2223E615AD1B}"/>
    <dgm:cxn modelId="{E681A932-5577-4081-A3AF-808BB3D4533D}" srcId="{5EA7EF4B-4EF2-46A2-8F05-94F09C9920E6}" destId="{3C447444-635D-4BF0-81A2-3F1F21ABBF82}" srcOrd="0" destOrd="0" parTransId="{03A0DD7B-614E-4665-9DF7-1CF552FDD3BE}" sibTransId="{C2472901-D786-4726-B9FB-D23B918AB1A7}"/>
    <dgm:cxn modelId="{38F21C76-6F44-40C3-A61C-3A3561B9B220}" srcId="{D8AD40CD-C4BD-4E0F-A93A-81D6D4D7E4B4}" destId="{582A4C4B-ECB8-46A5-9326-D254AB171A6C}" srcOrd="1" destOrd="0" parTransId="{950750CE-C723-48FF-A2DD-D3EBB68B897D}" sibTransId="{853DD5B2-3888-42E2-A0DB-F923087B31EC}"/>
    <dgm:cxn modelId="{4A2BC1B9-1E8F-486F-B59A-EDF7DE9FEAB5}" type="presOf" srcId="{AB50FC0E-1A00-4705-8E38-75F8CDD8AF0C}" destId="{A9855147-087B-411E-B6E0-326EAB38C927}" srcOrd="0" destOrd="0" presId="urn:microsoft.com/office/officeart/2005/8/layout/hList1"/>
    <dgm:cxn modelId="{5F1D78B1-C5A2-4678-92F4-4A04CB0F094B}" type="presOf" srcId="{BDCC88BA-3190-4212-94C0-D336FDC10B13}" destId="{EEDA7C9A-5AC2-490B-8EB5-E88EF7DCA861}" srcOrd="0" destOrd="0" presId="urn:microsoft.com/office/officeart/2005/8/layout/hList1"/>
    <dgm:cxn modelId="{3787018E-A57C-40AC-9DCC-9D7EF4476650}" type="presOf" srcId="{D8AD40CD-C4BD-4E0F-A93A-81D6D4D7E4B4}" destId="{6D2932F5-F807-4928-9994-2DF3B3CB835A}" srcOrd="0" destOrd="0" presId="urn:microsoft.com/office/officeart/2005/8/layout/hList1"/>
    <dgm:cxn modelId="{139E73F8-F220-464B-B2B0-C7446923AC51}" type="presOf" srcId="{10D912D6-9F37-4C1D-998F-2A8E0A276BB2}" destId="{3B319017-531A-4CBB-B930-DCD94F4F4B37}" srcOrd="0" destOrd="0" presId="urn:microsoft.com/office/officeart/2005/8/layout/hList1"/>
    <dgm:cxn modelId="{EEC8319E-EA2C-4FE1-9ADD-397A0B7EBA35}" srcId="{BDCC88BA-3190-4212-94C0-D336FDC10B13}" destId="{5EA7EF4B-4EF2-46A2-8F05-94F09C9920E6}" srcOrd="2" destOrd="0" parTransId="{B10A1B38-7A9A-44CA-86E0-C4927B585C0A}" sibTransId="{8BBD5EC8-D9A7-4C60-A84B-C078C5009E97}"/>
    <dgm:cxn modelId="{2B15ADCF-B98F-4F10-B7A9-882B9DF33D2B}" type="presOf" srcId="{B6BE5913-B124-4005-A2E4-A1263C355AB9}" destId="{A9855147-087B-411E-B6E0-326EAB38C927}" srcOrd="0" destOrd="1" presId="urn:microsoft.com/office/officeart/2005/8/layout/hList1"/>
    <dgm:cxn modelId="{A138B11F-EE28-4FAD-86DD-4CA1DC5E8D22}" type="presOf" srcId="{75B5A668-323C-4EBB-9D68-EDFF27E39AF6}" destId="{B5AD1788-E319-4E7F-8535-8AF7C277B0DF}" srcOrd="0" destOrd="2" presId="urn:microsoft.com/office/officeart/2005/8/layout/hList1"/>
    <dgm:cxn modelId="{98F94AEA-D45E-4924-826A-4D3A24806FB7}" type="presOf" srcId="{C83133B0-57FE-439C-A80B-CEB02AEA5DA0}" destId="{87D2AA40-895C-441C-A7D8-B5BB75CB5D09}" srcOrd="0" destOrd="0" presId="urn:microsoft.com/office/officeart/2005/8/layout/hList1"/>
    <dgm:cxn modelId="{E3A557FD-9226-4DDF-877C-B5279A34F6C4}" srcId="{10D912D6-9F37-4C1D-998F-2A8E0A276BB2}" destId="{B6BE5913-B124-4005-A2E4-A1263C355AB9}" srcOrd="1" destOrd="0" parTransId="{0B1B9020-5F40-445F-AA2F-C6C453F8E71A}" sibTransId="{194105B1-DFC6-4225-B612-CCCD501A8A93}"/>
    <dgm:cxn modelId="{AE77B98E-505A-403B-B159-206431A66712}" type="presParOf" srcId="{EEDA7C9A-5AC2-490B-8EB5-E88EF7DCA861}" destId="{89C99372-5C06-4131-BF11-A1F7357DA0EB}" srcOrd="0" destOrd="0" presId="urn:microsoft.com/office/officeart/2005/8/layout/hList1"/>
    <dgm:cxn modelId="{AA43D63F-05C8-4E32-9C02-FA6F8E6F5A82}" type="presParOf" srcId="{89C99372-5C06-4131-BF11-A1F7357DA0EB}" destId="{3B319017-531A-4CBB-B930-DCD94F4F4B37}" srcOrd="0" destOrd="0" presId="urn:microsoft.com/office/officeart/2005/8/layout/hList1"/>
    <dgm:cxn modelId="{CECA0253-FD0D-427E-AEF9-9E2613F2C7A8}" type="presParOf" srcId="{89C99372-5C06-4131-BF11-A1F7357DA0EB}" destId="{A9855147-087B-411E-B6E0-326EAB38C927}" srcOrd="1" destOrd="0" presId="urn:microsoft.com/office/officeart/2005/8/layout/hList1"/>
    <dgm:cxn modelId="{EAD1CE00-A514-4973-AB81-331BDFF47210}" type="presParOf" srcId="{EEDA7C9A-5AC2-490B-8EB5-E88EF7DCA861}" destId="{5B5194BE-37AA-4B95-A3DA-88C68A6E6715}" srcOrd="1" destOrd="0" presId="urn:microsoft.com/office/officeart/2005/8/layout/hList1"/>
    <dgm:cxn modelId="{3B81FB19-6C4A-4BAB-8D39-00A0BB53A30D}" type="presParOf" srcId="{EEDA7C9A-5AC2-490B-8EB5-E88EF7DCA861}" destId="{399A46CB-1C20-40BF-9038-6B792A947E9C}" srcOrd="2" destOrd="0" presId="urn:microsoft.com/office/officeart/2005/8/layout/hList1"/>
    <dgm:cxn modelId="{DC7C81B1-11C0-47EA-A988-45FD96299051}" type="presParOf" srcId="{399A46CB-1C20-40BF-9038-6B792A947E9C}" destId="{6D2932F5-F807-4928-9994-2DF3B3CB835A}" srcOrd="0" destOrd="0" presId="urn:microsoft.com/office/officeart/2005/8/layout/hList1"/>
    <dgm:cxn modelId="{EBF6AB90-FBEE-495F-BD70-ACFBAD04D4C6}" type="presParOf" srcId="{399A46CB-1C20-40BF-9038-6B792A947E9C}" destId="{87D2AA40-895C-441C-A7D8-B5BB75CB5D09}" srcOrd="1" destOrd="0" presId="urn:microsoft.com/office/officeart/2005/8/layout/hList1"/>
    <dgm:cxn modelId="{52E3B4B9-35E2-4742-9C94-6A51B967F52C}" type="presParOf" srcId="{EEDA7C9A-5AC2-490B-8EB5-E88EF7DCA861}" destId="{CEB891AF-4A7E-4FF0-ADF9-15F1C68F4F2F}" srcOrd="3" destOrd="0" presId="urn:microsoft.com/office/officeart/2005/8/layout/hList1"/>
    <dgm:cxn modelId="{E39AB4DD-C3BC-4766-A202-8008CD60E55C}" type="presParOf" srcId="{EEDA7C9A-5AC2-490B-8EB5-E88EF7DCA861}" destId="{5963FAD6-1D51-49C1-ACDC-5000AED55413}" srcOrd="4" destOrd="0" presId="urn:microsoft.com/office/officeart/2005/8/layout/hList1"/>
    <dgm:cxn modelId="{334743FC-D08B-48C6-B1A5-088F4B2DCCB2}" type="presParOf" srcId="{5963FAD6-1D51-49C1-ACDC-5000AED55413}" destId="{759CD09D-AE45-41E9-8550-A179DEA506BD}" srcOrd="0" destOrd="0" presId="urn:microsoft.com/office/officeart/2005/8/layout/hList1"/>
    <dgm:cxn modelId="{3E24B956-DFDF-4361-900B-D235922BC01D}" type="presParOf" srcId="{5963FAD6-1D51-49C1-ACDC-5000AED55413}" destId="{B5AD1788-E319-4E7F-8535-8AF7C277B0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CC88BA-3190-4212-94C0-D336FDC10B1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D4776D4-8A08-4237-8E06-EA6814D901B7}">
      <dgm:prSet phldrT="[Text]" custT="1"/>
      <dgm:spPr>
        <a:solidFill>
          <a:srgbClr val="21D196"/>
        </a:solidFill>
      </dgm:spPr>
      <dgm:t>
        <a:bodyPr/>
        <a:lstStyle/>
        <a:p>
          <a:r>
            <a:rPr lang="en-US" sz="2400" dirty="0"/>
            <a:t>Level 1</a:t>
          </a:r>
        </a:p>
        <a:p>
          <a:r>
            <a:rPr lang="en-US" sz="2400" dirty="0"/>
            <a:t>ESSENTIAL</a:t>
          </a:r>
        </a:p>
      </dgm:t>
    </dgm:pt>
    <dgm:pt modelId="{626F09F9-52D9-40C2-906A-62F4AB80C721}" type="parTrans" cxnId="{877954A6-EBDD-4F84-8D64-43A57EF0684B}">
      <dgm:prSet/>
      <dgm:spPr/>
      <dgm:t>
        <a:bodyPr/>
        <a:lstStyle/>
        <a:p>
          <a:endParaRPr lang="en-US"/>
        </a:p>
      </dgm:t>
    </dgm:pt>
    <dgm:pt modelId="{94AE2537-C83F-4154-8E8B-C28C2C8C2130}" type="sibTrans" cxnId="{877954A6-EBDD-4F84-8D64-43A57EF0684B}">
      <dgm:prSet/>
      <dgm:spPr/>
      <dgm:t>
        <a:bodyPr/>
        <a:lstStyle/>
        <a:p>
          <a:endParaRPr lang="en-US"/>
        </a:p>
      </dgm:t>
    </dgm:pt>
    <dgm:pt modelId="{A5FDCBD7-9AA7-4A54-97F6-31A2AE4F0812}">
      <dgm:prSet phldrT="[Text]" custT="1"/>
      <dgm:spPr>
        <a:solidFill>
          <a:schemeClr val="accent3">
            <a:lumMod val="20000"/>
            <a:lumOff val="80000"/>
            <a:alpha val="90000"/>
          </a:schemeClr>
        </a:solidFill>
      </dgm:spPr>
      <dgm:t>
        <a:bodyPr/>
        <a:lstStyle/>
        <a:p>
          <a:r>
            <a:rPr lang="en-US" sz="2000" dirty="0"/>
            <a:t>Tagging methodology</a:t>
          </a:r>
        </a:p>
      </dgm:t>
    </dgm:pt>
    <dgm:pt modelId="{C265C803-B8E3-4D1F-9AB4-52F8A1CFE913}" type="parTrans" cxnId="{5124432E-53AC-4C54-952C-4E392E2EA2FE}">
      <dgm:prSet/>
      <dgm:spPr/>
      <dgm:t>
        <a:bodyPr/>
        <a:lstStyle/>
        <a:p>
          <a:endParaRPr lang="en-US"/>
        </a:p>
      </dgm:t>
    </dgm:pt>
    <dgm:pt modelId="{2B5FFE33-6F62-4DD3-9623-41641507AA81}" type="sibTrans" cxnId="{5124432E-53AC-4C54-952C-4E392E2EA2FE}">
      <dgm:prSet/>
      <dgm:spPr/>
      <dgm:t>
        <a:bodyPr/>
        <a:lstStyle/>
        <a:p>
          <a:endParaRPr lang="en-US"/>
        </a:p>
      </dgm:t>
    </dgm:pt>
    <dgm:pt modelId="{12294583-B097-4FF0-908B-085876A402FC}">
      <dgm:prSet phldrT="[Text]"/>
      <dgm:spPr>
        <a:solidFill>
          <a:schemeClr val="accent3">
            <a:lumMod val="20000"/>
            <a:lumOff val="80000"/>
            <a:alpha val="90000"/>
          </a:schemeClr>
        </a:solidFill>
      </dgm:spPr>
      <dgm:t>
        <a:bodyPr/>
        <a:lstStyle/>
        <a:p>
          <a:endParaRPr lang="en-US" sz="2700" dirty="0"/>
        </a:p>
      </dgm:t>
    </dgm:pt>
    <dgm:pt modelId="{0C585165-A000-4469-AEF3-23EF53E1DE87}" type="parTrans" cxnId="{C5B609DD-323C-42E7-8C06-C6DBDDBCF771}">
      <dgm:prSet/>
      <dgm:spPr/>
      <dgm:t>
        <a:bodyPr/>
        <a:lstStyle/>
        <a:p>
          <a:endParaRPr lang="en-US"/>
        </a:p>
      </dgm:t>
    </dgm:pt>
    <dgm:pt modelId="{BA775C2C-0A24-45BA-B333-275F5E2B66E5}" type="sibTrans" cxnId="{C5B609DD-323C-42E7-8C06-C6DBDDBCF771}">
      <dgm:prSet/>
      <dgm:spPr/>
      <dgm:t>
        <a:bodyPr/>
        <a:lstStyle/>
        <a:p>
          <a:endParaRPr lang="en-US"/>
        </a:p>
      </dgm:t>
    </dgm:pt>
    <dgm:pt modelId="{D81E7A60-1DBC-4D0B-9433-D4F46E469E9D}">
      <dgm:prSet phldrT="[Text]" custT="1"/>
      <dgm:spPr>
        <a:solidFill>
          <a:srgbClr val="1AA677"/>
        </a:solidFill>
      </dgm:spPr>
      <dgm:t>
        <a:bodyPr/>
        <a:lstStyle/>
        <a:p>
          <a:r>
            <a:rPr lang="en-US" sz="2400" dirty="0"/>
            <a:t>Level 2</a:t>
          </a:r>
        </a:p>
        <a:p>
          <a:r>
            <a:rPr lang="en-US" sz="2400" dirty="0"/>
            <a:t>DEVELOPED</a:t>
          </a:r>
        </a:p>
      </dgm:t>
    </dgm:pt>
    <dgm:pt modelId="{9C0AC817-EC8D-4748-8A27-E672D9B35F9A}" type="parTrans" cxnId="{2E7EBF21-9844-4F4E-8636-7002677EC200}">
      <dgm:prSet/>
      <dgm:spPr/>
      <dgm:t>
        <a:bodyPr/>
        <a:lstStyle/>
        <a:p>
          <a:endParaRPr lang="en-US"/>
        </a:p>
      </dgm:t>
    </dgm:pt>
    <dgm:pt modelId="{5B76A0EA-C727-45B2-8755-5371D42CE060}" type="sibTrans" cxnId="{2E7EBF21-9844-4F4E-8636-7002677EC200}">
      <dgm:prSet/>
      <dgm:spPr/>
      <dgm:t>
        <a:bodyPr/>
        <a:lstStyle/>
        <a:p>
          <a:endParaRPr lang="en-US"/>
        </a:p>
      </dgm:t>
    </dgm:pt>
    <dgm:pt modelId="{AB836875-4B07-4C80-8D3D-238DAE358365}">
      <dgm:prSet phldrT="[Text]" custT="1"/>
      <dgm:spPr>
        <a:solidFill>
          <a:srgbClr val="A8E2BB">
            <a:alpha val="89804"/>
          </a:srgbClr>
        </a:solidFill>
      </dgm:spPr>
      <dgm:t>
        <a:bodyPr/>
        <a:lstStyle/>
        <a:p>
          <a:r>
            <a:rPr lang="en-US" sz="2000" dirty="0"/>
            <a:t>Tagging methodology</a:t>
          </a:r>
        </a:p>
      </dgm:t>
    </dgm:pt>
    <dgm:pt modelId="{A4EE8E2A-E8EC-4238-B65A-AD10F2606669}" type="parTrans" cxnId="{79B250B9-F360-42F5-BDBD-A5C8667366DC}">
      <dgm:prSet/>
      <dgm:spPr/>
      <dgm:t>
        <a:bodyPr/>
        <a:lstStyle/>
        <a:p>
          <a:endParaRPr lang="en-US"/>
        </a:p>
      </dgm:t>
    </dgm:pt>
    <dgm:pt modelId="{A9A00B48-BB16-41B0-8230-9A8A6B5304C4}" type="sibTrans" cxnId="{79B250B9-F360-42F5-BDBD-A5C8667366DC}">
      <dgm:prSet/>
      <dgm:spPr/>
      <dgm:t>
        <a:bodyPr/>
        <a:lstStyle/>
        <a:p>
          <a:endParaRPr lang="en-US"/>
        </a:p>
      </dgm:t>
    </dgm:pt>
    <dgm:pt modelId="{4DB76DAE-34A7-4774-BDE9-FD09EDD9BA47}">
      <dgm:prSet phldrT="[Text]" custT="1"/>
      <dgm:spPr>
        <a:solidFill>
          <a:schemeClr val="accent3">
            <a:lumMod val="50000"/>
            <a:alpha val="79000"/>
          </a:schemeClr>
        </a:solidFill>
      </dgm:spPr>
      <dgm:t>
        <a:bodyPr/>
        <a:lstStyle/>
        <a:p>
          <a:r>
            <a:rPr lang="en-US" sz="2400" dirty="0"/>
            <a:t>Level 3</a:t>
          </a:r>
        </a:p>
        <a:p>
          <a:r>
            <a:rPr lang="en-US" sz="2400" dirty="0"/>
            <a:t>ADVANCED</a:t>
          </a:r>
        </a:p>
      </dgm:t>
    </dgm:pt>
    <dgm:pt modelId="{D8C44A88-43FD-41AB-9556-BDE3864E4DC0}" type="parTrans" cxnId="{945CB6A0-9BDD-4AC1-8902-60F06B45B388}">
      <dgm:prSet/>
      <dgm:spPr/>
      <dgm:t>
        <a:bodyPr/>
        <a:lstStyle/>
        <a:p>
          <a:endParaRPr lang="en-US"/>
        </a:p>
      </dgm:t>
    </dgm:pt>
    <dgm:pt modelId="{8CC507CA-FE6D-4308-919F-D21DF1E21D7C}" type="sibTrans" cxnId="{945CB6A0-9BDD-4AC1-8902-60F06B45B388}">
      <dgm:prSet/>
      <dgm:spPr/>
      <dgm:t>
        <a:bodyPr/>
        <a:lstStyle/>
        <a:p>
          <a:endParaRPr lang="en-US"/>
        </a:p>
      </dgm:t>
    </dgm:pt>
    <dgm:pt modelId="{BDD31D6E-E570-460A-8901-5966DEB69518}">
      <dgm:prSet phldrT="[Text]" custT="1"/>
      <dgm:spPr>
        <a:solidFill>
          <a:srgbClr val="A8E2BB">
            <a:alpha val="89804"/>
          </a:srgbClr>
        </a:solidFill>
      </dgm:spPr>
      <dgm:t>
        <a:bodyPr/>
        <a:lstStyle/>
        <a:p>
          <a:endParaRPr lang="en-US" sz="2000" dirty="0"/>
        </a:p>
      </dgm:t>
    </dgm:pt>
    <dgm:pt modelId="{B90C85FE-472C-4106-93A3-C79382A7E6AC}" type="parTrans" cxnId="{6EAC800B-9C9A-440D-9F96-025217498FA2}">
      <dgm:prSet/>
      <dgm:spPr/>
      <dgm:t>
        <a:bodyPr/>
        <a:lstStyle/>
        <a:p>
          <a:endParaRPr lang="en-US"/>
        </a:p>
      </dgm:t>
    </dgm:pt>
    <dgm:pt modelId="{26AD9535-7251-4253-A2FC-AEF1018B7698}" type="sibTrans" cxnId="{6EAC800B-9C9A-440D-9F96-025217498FA2}">
      <dgm:prSet/>
      <dgm:spPr/>
      <dgm:t>
        <a:bodyPr/>
        <a:lstStyle/>
        <a:p>
          <a:endParaRPr lang="en-US"/>
        </a:p>
      </dgm:t>
    </dgm:pt>
    <dgm:pt modelId="{80022765-7549-40C7-BF4B-A5A209AF8563}">
      <dgm:prSet phldrT="[Text]" custT="1"/>
      <dgm:spPr>
        <a:solidFill>
          <a:srgbClr val="70BE97">
            <a:alpha val="74000"/>
          </a:srgbClr>
        </a:solidFill>
      </dgm:spPr>
      <dgm:t>
        <a:bodyPr/>
        <a:lstStyle/>
        <a:p>
          <a:pPr>
            <a:spcAft>
              <a:spcPts val="0"/>
            </a:spcAft>
          </a:pPr>
          <a:endParaRPr lang="en-US" sz="2000" kern="1200" dirty="0">
            <a:solidFill>
              <a:schemeClr val="bg1">
                <a:lumMod val="50000"/>
              </a:schemeClr>
            </a:solidFill>
          </a:endParaRPr>
        </a:p>
      </dgm:t>
    </dgm:pt>
    <dgm:pt modelId="{8CD461E5-B08B-486E-9B16-80AE846C7B25}" type="parTrans" cxnId="{5BA491A7-FBE3-42BE-809D-E1293032A142}">
      <dgm:prSet/>
      <dgm:spPr/>
      <dgm:t>
        <a:bodyPr/>
        <a:lstStyle/>
        <a:p>
          <a:endParaRPr lang="en-US"/>
        </a:p>
      </dgm:t>
    </dgm:pt>
    <dgm:pt modelId="{10A4A4BE-07A0-47FF-868D-9A95A4AC16B9}" type="sibTrans" cxnId="{5BA491A7-FBE3-42BE-809D-E1293032A142}">
      <dgm:prSet/>
      <dgm:spPr/>
      <dgm:t>
        <a:bodyPr/>
        <a:lstStyle/>
        <a:p>
          <a:endParaRPr lang="en-US"/>
        </a:p>
      </dgm:t>
    </dgm:pt>
    <dgm:pt modelId="{002862E6-A7B2-4C63-B652-C5C80D92EC7F}">
      <dgm:prSet phldrT="[Text]" custT="1"/>
      <dgm:spPr>
        <a:solidFill>
          <a:schemeClr val="accent3">
            <a:lumMod val="20000"/>
            <a:lumOff val="80000"/>
            <a:alpha val="90000"/>
          </a:schemeClr>
        </a:solidFill>
      </dgm:spPr>
      <dgm:t>
        <a:bodyPr/>
        <a:lstStyle/>
        <a:p>
          <a:endParaRPr lang="en-US" sz="2000" dirty="0"/>
        </a:p>
      </dgm:t>
    </dgm:pt>
    <dgm:pt modelId="{FE3F04EC-122F-4696-92AE-4442E1F5DA9B}" type="parTrans" cxnId="{414956C3-3B3A-4CAC-9399-73E2F4D22316}">
      <dgm:prSet/>
      <dgm:spPr/>
      <dgm:t>
        <a:bodyPr/>
        <a:lstStyle/>
        <a:p>
          <a:endParaRPr lang="en-US"/>
        </a:p>
      </dgm:t>
    </dgm:pt>
    <dgm:pt modelId="{F264E0FD-8441-4A44-B1CA-E5D7E070D381}" type="sibTrans" cxnId="{414956C3-3B3A-4CAC-9399-73E2F4D22316}">
      <dgm:prSet/>
      <dgm:spPr/>
      <dgm:t>
        <a:bodyPr/>
        <a:lstStyle/>
        <a:p>
          <a:endParaRPr lang="en-US"/>
        </a:p>
      </dgm:t>
    </dgm:pt>
    <dgm:pt modelId="{643A8587-7B59-45D4-9124-AA4BDAEE9535}">
      <dgm:prSet custT="1"/>
      <dgm:spPr/>
      <dgm:t>
        <a:bodyPr/>
        <a:lstStyle/>
        <a:p>
          <a:pPr>
            <a:spcAft>
              <a:spcPts val="1200"/>
            </a:spcAft>
          </a:pPr>
          <a:r>
            <a:rPr lang="en-US" sz="2000" b="1" i="1" kern="1200" dirty="0"/>
            <a:t>Ex-ante</a:t>
          </a:r>
          <a:r>
            <a:rPr lang="en-US" sz="2000" b="1" kern="1200" dirty="0"/>
            <a:t> impact assessment of policies</a:t>
          </a:r>
          <a:endParaRPr lang="en-US" sz="2000" kern="1200" dirty="0">
            <a:solidFill>
              <a:schemeClr val="bg1">
                <a:lumMod val="50000"/>
              </a:schemeClr>
            </a:solidFill>
          </a:endParaRPr>
        </a:p>
      </dgm:t>
    </dgm:pt>
    <dgm:pt modelId="{E81D49FD-3D53-4BFD-BD77-6CC063E8EF01}" type="sibTrans" cxnId="{BF47AE7D-936E-4F06-BB15-4724257BF14C}">
      <dgm:prSet/>
      <dgm:spPr/>
      <dgm:t>
        <a:bodyPr/>
        <a:lstStyle/>
        <a:p>
          <a:endParaRPr lang="en-US"/>
        </a:p>
      </dgm:t>
    </dgm:pt>
    <dgm:pt modelId="{9A609474-0D68-470D-94D6-5906BED16ED5}" type="parTrans" cxnId="{BF47AE7D-936E-4F06-BB15-4724257BF14C}">
      <dgm:prSet/>
      <dgm:spPr/>
      <dgm:t>
        <a:bodyPr/>
        <a:lstStyle/>
        <a:p>
          <a:endParaRPr lang="en-US"/>
        </a:p>
      </dgm:t>
    </dgm:pt>
    <dgm:pt modelId="{AF5910BD-F535-4CB5-A657-BFBB869C221F}">
      <dgm:prSet custT="1"/>
      <dgm:spPr/>
      <dgm:t>
        <a:bodyPr/>
        <a:lstStyle/>
        <a:p>
          <a:pPr>
            <a:spcAft>
              <a:spcPct val="15000"/>
            </a:spcAft>
          </a:pPr>
          <a:r>
            <a:rPr lang="en-US" sz="2000" b="1" i="1" kern="1200" dirty="0">
              <a:solidFill>
                <a:srgbClr val="4D4D4D">
                  <a:hueOff val="0"/>
                  <a:satOff val="0"/>
                  <a:lumOff val="0"/>
                  <a:alphaOff val="0"/>
                </a:srgbClr>
              </a:solidFill>
              <a:latin typeface="Arial"/>
              <a:ea typeface="+mn-ea"/>
              <a:cs typeface="+mn-cs"/>
            </a:rPr>
            <a:t>Ex-post </a:t>
          </a:r>
          <a:r>
            <a:rPr lang="en-US" sz="2000" b="1" i="0" kern="1200" dirty="0">
              <a:solidFill>
                <a:srgbClr val="4D4D4D">
                  <a:hueOff val="0"/>
                  <a:satOff val="0"/>
                  <a:lumOff val="0"/>
                  <a:alphaOff val="0"/>
                </a:srgbClr>
              </a:solidFill>
              <a:latin typeface="Arial"/>
              <a:ea typeface="+mn-ea"/>
              <a:cs typeface="+mn-cs"/>
            </a:rPr>
            <a:t>evaluation of policies</a:t>
          </a:r>
        </a:p>
      </dgm:t>
    </dgm:pt>
    <dgm:pt modelId="{DCFAE0FB-3F9A-416E-A293-804BD4582EB1}" type="parTrans" cxnId="{E57C17B5-539E-41FD-8C94-FD8FBE2818D9}">
      <dgm:prSet/>
      <dgm:spPr/>
      <dgm:t>
        <a:bodyPr/>
        <a:lstStyle/>
        <a:p>
          <a:endParaRPr lang="en-IE"/>
        </a:p>
      </dgm:t>
    </dgm:pt>
    <dgm:pt modelId="{ABF1C766-65A0-43EB-A360-A30F58BB5A8D}" type="sibTrans" cxnId="{E57C17B5-539E-41FD-8C94-FD8FBE2818D9}">
      <dgm:prSet/>
      <dgm:spPr/>
      <dgm:t>
        <a:bodyPr/>
        <a:lstStyle/>
        <a:p>
          <a:endParaRPr lang="en-IE"/>
        </a:p>
      </dgm:t>
    </dgm:pt>
    <dgm:pt modelId="{5AAA2C55-EE34-40D9-98A0-2BBA4AD3DFBE}">
      <dgm:prSet phldrT="[Text]" custT="1"/>
      <dgm:spPr>
        <a:solidFill>
          <a:srgbClr val="70BE97">
            <a:alpha val="74000"/>
          </a:srgbClr>
        </a:solidFill>
      </dgm:spPr>
      <dgm:t>
        <a:bodyPr/>
        <a:lstStyle/>
        <a:p>
          <a:pPr>
            <a:spcAft>
              <a:spcPts val="1800"/>
            </a:spcAft>
          </a:pPr>
          <a:r>
            <a:rPr lang="en-US" sz="2000" kern="1200" dirty="0">
              <a:solidFill>
                <a:schemeClr val="bg1">
                  <a:lumMod val="50000"/>
                </a:schemeClr>
              </a:solidFill>
            </a:rPr>
            <a:t>Tagging methodology</a:t>
          </a:r>
        </a:p>
      </dgm:t>
    </dgm:pt>
    <dgm:pt modelId="{B3BA622E-C21B-454E-B97E-4289A72A4628}" type="sibTrans" cxnId="{37B47DB9-7AFE-44C5-A644-CE0AA8AB3232}">
      <dgm:prSet/>
      <dgm:spPr/>
      <dgm:t>
        <a:bodyPr/>
        <a:lstStyle/>
        <a:p>
          <a:endParaRPr lang="en-US"/>
        </a:p>
      </dgm:t>
    </dgm:pt>
    <dgm:pt modelId="{ABD2671A-2C1E-42C2-A559-799790E7E7F5}" type="parTrans" cxnId="{37B47DB9-7AFE-44C5-A644-CE0AA8AB3232}">
      <dgm:prSet/>
      <dgm:spPr/>
      <dgm:t>
        <a:bodyPr/>
        <a:lstStyle/>
        <a:p>
          <a:endParaRPr lang="en-US"/>
        </a:p>
      </dgm:t>
    </dgm:pt>
    <dgm:pt modelId="{EEDA7C9A-5AC2-490B-8EB5-E88EF7DCA861}" type="pres">
      <dgm:prSet presAssocID="{BDCC88BA-3190-4212-94C0-D336FDC10B13}" presName="Name0" presStyleCnt="0">
        <dgm:presLayoutVars>
          <dgm:dir/>
          <dgm:animLvl val="lvl"/>
          <dgm:resizeHandles val="exact"/>
        </dgm:presLayoutVars>
      </dgm:prSet>
      <dgm:spPr/>
      <dgm:t>
        <a:bodyPr/>
        <a:lstStyle/>
        <a:p>
          <a:endParaRPr lang="en-US"/>
        </a:p>
      </dgm:t>
    </dgm:pt>
    <dgm:pt modelId="{1F08AF09-4B70-42F4-A2A1-AF8DDF7D3CC0}" type="pres">
      <dgm:prSet presAssocID="{1D4776D4-8A08-4237-8E06-EA6814D901B7}" presName="composite" presStyleCnt="0"/>
      <dgm:spPr/>
    </dgm:pt>
    <dgm:pt modelId="{5218082E-53D4-4983-80CA-5D767EB3C570}" type="pres">
      <dgm:prSet presAssocID="{1D4776D4-8A08-4237-8E06-EA6814D901B7}" presName="parTx" presStyleLbl="alignNode1" presStyleIdx="0" presStyleCnt="3" custLinFactNeighborX="103" custLinFactNeighborY="406">
        <dgm:presLayoutVars>
          <dgm:chMax val="0"/>
          <dgm:chPref val="0"/>
          <dgm:bulletEnabled val="1"/>
        </dgm:presLayoutVars>
      </dgm:prSet>
      <dgm:spPr/>
      <dgm:t>
        <a:bodyPr/>
        <a:lstStyle/>
        <a:p>
          <a:endParaRPr lang="en-US"/>
        </a:p>
      </dgm:t>
    </dgm:pt>
    <dgm:pt modelId="{FF4CE589-7E79-46D7-8526-6E86817E1F90}" type="pres">
      <dgm:prSet presAssocID="{1D4776D4-8A08-4237-8E06-EA6814D901B7}" presName="desTx" presStyleLbl="alignAccFollowNode1" presStyleIdx="0" presStyleCnt="3">
        <dgm:presLayoutVars>
          <dgm:bulletEnabled val="1"/>
        </dgm:presLayoutVars>
      </dgm:prSet>
      <dgm:spPr/>
      <dgm:t>
        <a:bodyPr/>
        <a:lstStyle/>
        <a:p>
          <a:endParaRPr lang="en-US"/>
        </a:p>
      </dgm:t>
    </dgm:pt>
    <dgm:pt modelId="{445F2007-EF81-4693-9C72-AAF3EB1F9D7E}" type="pres">
      <dgm:prSet presAssocID="{94AE2537-C83F-4154-8E8B-C28C2C8C2130}" presName="space" presStyleCnt="0"/>
      <dgm:spPr/>
    </dgm:pt>
    <dgm:pt modelId="{5780261D-E4B2-4F13-BA5F-CDBEAF2B83D1}" type="pres">
      <dgm:prSet presAssocID="{D81E7A60-1DBC-4D0B-9433-D4F46E469E9D}" presName="composite" presStyleCnt="0"/>
      <dgm:spPr/>
    </dgm:pt>
    <dgm:pt modelId="{A277719D-34EE-4F78-A281-91B6E797B3B1}" type="pres">
      <dgm:prSet presAssocID="{D81E7A60-1DBC-4D0B-9433-D4F46E469E9D}" presName="parTx" presStyleLbl="alignNode1" presStyleIdx="1" presStyleCnt="3" custLinFactNeighborX="103" custLinFactNeighborY="1605">
        <dgm:presLayoutVars>
          <dgm:chMax val="0"/>
          <dgm:chPref val="0"/>
          <dgm:bulletEnabled val="1"/>
        </dgm:presLayoutVars>
      </dgm:prSet>
      <dgm:spPr/>
      <dgm:t>
        <a:bodyPr/>
        <a:lstStyle/>
        <a:p>
          <a:endParaRPr lang="en-US"/>
        </a:p>
      </dgm:t>
    </dgm:pt>
    <dgm:pt modelId="{5DDD3BB8-64E3-4E79-9303-74A335BD121B}" type="pres">
      <dgm:prSet presAssocID="{D81E7A60-1DBC-4D0B-9433-D4F46E469E9D}" presName="desTx" presStyleLbl="alignAccFollowNode1" presStyleIdx="1" presStyleCnt="3">
        <dgm:presLayoutVars>
          <dgm:bulletEnabled val="1"/>
        </dgm:presLayoutVars>
      </dgm:prSet>
      <dgm:spPr/>
      <dgm:t>
        <a:bodyPr/>
        <a:lstStyle/>
        <a:p>
          <a:endParaRPr lang="en-US"/>
        </a:p>
      </dgm:t>
    </dgm:pt>
    <dgm:pt modelId="{8A3489DA-417B-40BF-868D-E4440C97ECE7}" type="pres">
      <dgm:prSet presAssocID="{5B76A0EA-C727-45B2-8755-5371D42CE060}" presName="space" presStyleCnt="0"/>
      <dgm:spPr/>
    </dgm:pt>
    <dgm:pt modelId="{D1975A0D-8D42-43CC-9C75-69CF9D4DB901}" type="pres">
      <dgm:prSet presAssocID="{4DB76DAE-34A7-4774-BDE9-FD09EDD9BA47}" presName="composite" presStyleCnt="0"/>
      <dgm:spPr/>
    </dgm:pt>
    <dgm:pt modelId="{0A4D4099-72C1-442E-93C7-6F810CD39C00}" type="pres">
      <dgm:prSet presAssocID="{4DB76DAE-34A7-4774-BDE9-FD09EDD9BA47}" presName="parTx" presStyleLbl="alignNode1" presStyleIdx="2" presStyleCnt="3" custScaleX="126119" custScaleY="100000" custLinFactNeighborX="103" custLinFactNeighborY="1605">
        <dgm:presLayoutVars>
          <dgm:chMax val="0"/>
          <dgm:chPref val="0"/>
          <dgm:bulletEnabled val="1"/>
        </dgm:presLayoutVars>
      </dgm:prSet>
      <dgm:spPr/>
      <dgm:t>
        <a:bodyPr/>
        <a:lstStyle/>
        <a:p>
          <a:endParaRPr lang="en-US"/>
        </a:p>
      </dgm:t>
    </dgm:pt>
    <dgm:pt modelId="{144AF7D1-E2D8-4300-990E-363F5A13ADCC}" type="pres">
      <dgm:prSet presAssocID="{4DB76DAE-34A7-4774-BDE9-FD09EDD9BA47}" presName="desTx" presStyleLbl="alignAccFollowNode1" presStyleIdx="2" presStyleCnt="3" custScaleX="125945">
        <dgm:presLayoutVars>
          <dgm:bulletEnabled val="1"/>
        </dgm:presLayoutVars>
      </dgm:prSet>
      <dgm:spPr/>
      <dgm:t>
        <a:bodyPr/>
        <a:lstStyle/>
        <a:p>
          <a:endParaRPr lang="en-US"/>
        </a:p>
      </dgm:t>
    </dgm:pt>
  </dgm:ptLst>
  <dgm:cxnLst>
    <dgm:cxn modelId="{C5B609DD-323C-42E7-8C06-C6DBDDBCF771}" srcId="{1D4776D4-8A08-4237-8E06-EA6814D901B7}" destId="{12294583-B097-4FF0-908B-085876A402FC}" srcOrd="2" destOrd="0" parTransId="{0C585165-A000-4469-AEF3-23EF53E1DE87}" sibTransId="{BA775C2C-0A24-45BA-B333-275F5E2B66E5}"/>
    <dgm:cxn modelId="{37B47DB9-7AFE-44C5-A644-CE0AA8AB3232}" srcId="{4DB76DAE-34A7-4774-BDE9-FD09EDD9BA47}" destId="{5AAA2C55-EE34-40D9-98A0-2BBA4AD3DFBE}" srcOrd="1" destOrd="0" parTransId="{ABD2671A-2C1E-42C2-A559-799790E7E7F5}" sibTransId="{B3BA622E-C21B-454E-B97E-4289A72A4628}"/>
    <dgm:cxn modelId="{2E7EBF21-9844-4F4E-8636-7002677EC200}" srcId="{BDCC88BA-3190-4212-94C0-D336FDC10B13}" destId="{D81E7A60-1DBC-4D0B-9433-D4F46E469E9D}" srcOrd="1" destOrd="0" parTransId="{9C0AC817-EC8D-4748-8A27-E672D9B35F9A}" sibTransId="{5B76A0EA-C727-45B2-8755-5371D42CE060}"/>
    <dgm:cxn modelId="{E57C17B5-539E-41FD-8C94-FD8FBE2818D9}" srcId="{4DB76DAE-34A7-4774-BDE9-FD09EDD9BA47}" destId="{AF5910BD-F535-4CB5-A657-BFBB869C221F}" srcOrd="3" destOrd="0" parTransId="{DCFAE0FB-3F9A-416E-A293-804BD4582EB1}" sibTransId="{ABF1C766-65A0-43EB-A360-A30F58BB5A8D}"/>
    <dgm:cxn modelId="{877954A6-EBDD-4F84-8D64-43A57EF0684B}" srcId="{BDCC88BA-3190-4212-94C0-D336FDC10B13}" destId="{1D4776D4-8A08-4237-8E06-EA6814D901B7}" srcOrd="0" destOrd="0" parTransId="{626F09F9-52D9-40C2-906A-62F4AB80C721}" sibTransId="{94AE2537-C83F-4154-8E8B-C28C2C8C2130}"/>
    <dgm:cxn modelId="{7EF81C4D-5871-4E7B-A7EF-AC41D6759F68}" type="presOf" srcId="{BDD31D6E-E570-460A-8901-5966DEB69518}" destId="{5DDD3BB8-64E3-4E79-9303-74A335BD121B}" srcOrd="0" destOrd="0" presId="urn:microsoft.com/office/officeart/2005/8/layout/hList1"/>
    <dgm:cxn modelId="{414956C3-3B3A-4CAC-9399-73E2F4D22316}" srcId="{1D4776D4-8A08-4237-8E06-EA6814D901B7}" destId="{002862E6-A7B2-4C63-B652-C5C80D92EC7F}" srcOrd="0" destOrd="0" parTransId="{FE3F04EC-122F-4696-92AE-4442E1F5DA9B}" sibTransId="{F264E0FD-8441-4A44-B1CA-E5D7E070D381}"/>
    <dgm:cxn modelId="{5124432E-53AC-4C54-952C-4E392E2EA2FE}" srcId="{1D4776D4-8A08-4237-8E06-EA6814D901B7}" destId="{A5FDCBD7-9AA7-4A54-97F6-31A2AE4F0812}" srcOrd="1" destOrd="0" parTransId="{C265C803-B8E3-4D1F-9AB4-52F8A1CFE913}" sibTransId="{2B5FFE33-6F62-4DD3-9623-41641507AA81}"/>
    <dgm:cxn modelId="{945CB6A0-9BDD-4AC1-8902-60F06B45B388}" srcId="{BDCC88BA-3190-4212-94C0-D336FDC10B13}" destId="{4DB76DAE-34A7-4774-BDE9-FD09EDD9BA47}" srcOrd="2" destOrd="0" parTransId="{D8C44A88-43FD-41AB-9556-BDE3864E4DC0}" sibTransId="{8CC507CA-FE6D-4308-919F-D21DF1E21D7C}"/>
    <dgm:cxn modelId="{CCE7BCC1-4E22-46EF-9829-3AD68CA83949}" type="presOf" srcId="{AB836875-4B07-4C80-8D3D-238DAE358365}" destId="{5DDD3BB8-64E3-4E79-9303-74A335BD121B}" srcOrd="0" destOrd="1" presId="urn:microsoft.com/office/officeart/2005/8/layout/hList1"/>
    <dgm:cxn modelId="{280FCAA1-B052-48BB-B57F-C7C14DCCF86B}" type="presOf" srcId="{4DB76DAE-34A7-4774-BDE9-FD09EDD9BA47}" destId="{0A4D4099-72C1-442E-93C7-6F810CD39C00}" srcOrd="0" destOrd="0" presId="urn:microsoft.com/office/officeart/2005/8/layout/hList1"/>
    <dgm:cxn modelId="{63ED3CC0-8F21-424E-A4D8-0DFE0939D3FE}" type="presOf" srcId="{12294583-B097-4FF0-908B-085876A402FC}" destId="{FF4CE589-7E79-46D7-8526-6E86817E1F90}" srcOrd="0" destOrd="2" presId="urn:microsoft.com/office/officeart/2005/8/layout/hList1"/>
    <dgm:cxn modelId="{BE2E66DC-2167-43EE-8936-F727634457AD}" type="presOf" srcId="{5AAA2C55-EE34-40D9-98A0-2BBA4AD3DFBE}" destId="{144AF7D1-E2D8-4300-990E-363F5A13ADCC}" srcOrd="0" destOrd="1" presId="urn:microsoft.com/office/officeart/2005/8/layout/hList1"/>
    <dgm:cxn modelId="{FDD4ED74-A5B5-400C-8D5F-5CAC484C93D2}" type="presOf" srcId="{643A8587-7B59-45D4-9124-AA4BDAEE9535}" destId="{144AF7D1-E2D8-4300-990E-363F5A13ADCC}" srcOrd="0" destOrd="2" presId="urn:microsoft.com/office/officeart/2005/8/layout/hList1"/>
    <dgm:cxn modelId="{36B67BE2-E231-4F88-8104-2A145C138213}" type="presOf" srcId="{AF5910BD-F535-4CB5-A657-BFBB869C221F}" destId="{144AF7D1-E2D8-4300-990E-363F5A13ADCC}" srcOrd="0" destOrd="3" presId="urn:microsoft.com/office/officeart/2005/8/layout/hList1"/>
    <dgm:cxn modelId="{5146FECF-36D9-470E-8EDC-3B6499749E73}" type="presOf" srcId="{002862E6-A7B2-4C63-B652-C5C80D92EC7F}" destId="{FF4CE589-7E79-46D7-8526-6E86817E1F90}" srcOrd="0" destOrd="0" presId="urn:microsoft.com/office/officeart/2005/8/layout/hList1"/>
    <dgm:cxn modelId="{5BA491A7-FBE3-42BE-809D-E1293032A142}" srcId="{4DB76DAE-34A7-4774-BDE9-FD09EDD9BA47}" destId="{80022765-7549-40C7-BF4B-A5A209AF8563}" srcOrd="0" destOrd="0" parTransId="{8CD461E5-B08B-486E-9B16-80AE846C7B25}" sibTransId="{10A4A4BE-07A0-47FF-868D-9A95A4AC16B9}"/>
    <dgm:cxn modelId="{8A355763-CB83-4EAE-AB23-9940DEAC833F}" type="presOf" srcId="{1D4776D4-8A08-4237-8E06-EA6814D901B7}" destId="{5218082E-53D4-4983-80CA-5D767EB3C570}" srcOrd="0" destOrd="0" presId="urn:microsoft.com/office/officeart/2005/8/layout/hList1"/>
    <dgm:cxn modelId="{E8250FAA-FE89-4026-8A80-2CA4648E2B85}" type="presOf" srcId="{A5FDCBD7-9AA7-4A54-97F6-31A2AE4F0812}" destId="{FF4CE589-7E79-46D7-8526-6E86817E1F90}" srcOrd="0" destOrd="1" presId="urn:microsoft.com/office/officeart/2005/8/layout/hList1"/>
    <dgm:cxn modelId="{5F1D78B1-C5A2-4678-92F4-4A04CB0F094B}" type="presOf" srcId="{BDCC88BA-3190-4212-94C0-D336FDC10B13}" destId="{EEDA7C9A-5AC2-490B-8EB5-E88EF7DCA861}" srcOrd="0" destOrd="0" presId="urn:microsoft.com/office/officeart/2005/8/layout/hList1"/>
    <dgm:cxn modelId="{79B250B9-F360-42F5-BDBD-A5C8667366DC}" srcId="{D81E7A60-1DBC-4D0B-9433-D4F46E469E9D}" destId="{AB836875-4B07-4C80-8D3D-238DAE358365}" srcOrd="1" destOrd="0" parTransId="{A4EE8E2A-E8EC-4238-B65A-AD10F2606669}" sibTransId="{A9A00B48-BB16-41B0-8230-9A8A6B5304C4}"/>
    <dgm:cxn modelId="{6EAC800B-9C9A-440D-9F96-025217498FA2}" srcId="{D81E7A60-1DBC-4D0B-9433-D4F46E469E9D}" destId="{BDD31D6E-E570-460A-8901-5966DEB69518}" srcOrd="0" destOrd="0" parTransId="{B90C85FE-472C-4106-93A3-C79382A7E6AC}" sibTransId="{26AD9535-7251-4253-A2FC-AEF1018B7698}"/>
    <dgm:cxn modelId="{5F4793CD-690A-4199-99F2-E18731C041B7}" type="presOf" srcId="{D81E7A60-1DBC-4D0B-9433-D4F46E469E9D}" destId="{A277719D-34EE-4F78-A281-91B6E797B3B1}" srcOrd="0" destOrd="0" presId="urn:microsoft.com/office/officeart/2005/8/layout/hList1"/>
    <dgm:cxn modelId="{BF47AE7D-936E-4F06-BB15-4724257BF14C}" srcId="{4DB76DAE-34A7-4774-BDE9-FD09EDD9BA47}" destId="{643A8587-7B59-45D4-9124-AA4BDAEE9535}" srcOrd="2" destOrd="0" parTransId="{9A609474-0D68-470D-94D6-5906BED16ED5}" sibTransId="{E81D49FD-3D53-4BFD-BD77-6CC063E8EF01}"/>
    <dgm:cxn modelId="{96079051-665B-44F2-BBB0-502B7F32F86A}" type="presOf" srcId="{80022765-7549-40C7-BF4B-A5A209AF8563}" destId="{144AF7D1-E2D8-4300-990E-363F5A13ADCC}" srcOrd="0" destOrd="0" presId="urn:microsoft.com/office/officeart/2005/8/layout/hList1"/>
    <dgm:cxn modelId="{B56A5271-D4C1-4A5C-AFC5-7AA89551FB44}" type="presParOf" srcId="{EEDA7C9A-5AC2-490B-8EB5-E88EF7DCA861}" destId="{1F08AF09-4B70-42F4-A2A1-AF8DDF7D3CC0}" srcOrd="0" destOrd="0" presId="urn:microsoft.com/office/officeart/2005/8/layout/hList1"/>
    <dgm:cxn modelId="{4359957A-EAEC-46B0-B300-C433E523E96D}" type="presParOf" srcId="{1F08AF09-4B70-42F4-A2A1-AF8DDF7D3CC0}" destId="{5218082E-53D4-4983-80CA-5D767EB3C570}" srcOrd="0" destOrd="0" presId="urn:microsoft.com/office/officeart/2005/8/layout/hList1"/>
    <dgm:cxn modelId="{1338BF47-5FE9-4905-9631-78992A8A18B7}" type="presParOf" srcId="{1F08AF09-4B70-42F4-A2A1-AF8DDF7D3CC0}" destId="{FF4CE589-7E79-46D7-8526-6E86817E1F90}" srcOrd="1" destOrd="0" presId="urn:microsoft.com/office/officeart/2005/8/layout/hList1"/>
    <dgm:cxn modelId="{8ECB273C-8DF0-4CA5-9414-29459122C4BD}" type="presParOf" srcId="{EEDA7C9A-5AC2-490B-8EB5-E88EF7DCA861}" destId="{445F2007-EF81-4693-9C72-AAF3EB1F9D7E}" srcOrd="1" destOrd="0" presId="urn:microsoft.com/office/officeart/2005/8/layout/hList1"/>
    <dgm:cxn modelId="{B0F100B4-8130-4F60-BD97-72215C3E9116}" type="presParOf" srcId="{EEDA7C9A-5AC2-490B-8EB5-E88EF7DCA861}" destId="{5780261D-E4B2-4F13-BA5F-CDBEAF2B83D1}" srcOrd="2" destOrd="0" presId="urn:microsoft.com/office/officeart/2005/8/layout/hList1"/>
    <dgm:cxn modelId="{20E1120C-B023-45AF-A350-74105B66F823}" type="presParOf" srcId="{5780261D-E4B2-4F13-BA5F-CDBEAF2B83D1}" destId="{A277719D-34EE-4F78-A281-91B6E797B3B1}" srcOrd="0" destOrd="0" presId="urn:microsoft.com/office/officeart/2005/8/layout/hList1"/>
    <dgm:cxn modelId="{283B0718-40D8-48D8-9C77-CA210A049052}" type="presParOf" srcId="{5780261D-E4B2-4F13-BA5F-CDBEAF2B83D1}" destId="{5DDD3BB8-64E3-4E79-9303-74A335BD121B}" srcOrd="1" destOrd="0" presId="urn:microsoft.com/office/officeart/2005/8/layout/hList1"/>
    <dgm:cxn modelId="{E24DF49E-0D90-4BAF-BE2F-E02D39B9CAB2}" type="presParOf" srcId="{EEDA7C9A-5AC2-490B-8EB5-E88EF7DCA861}" destId="{8A3489DA-417B-40BF-868D-E4440C97ECE7}" srcOrd="3" destOrd="0" presId="urn:microsoft.com/office/officeart/2005/8/layout/hList1"/>
    <dgm:cxn modelId="{B09CB14D-61B8-42FF-9892-CFBAF280B7C8}" type="presParOf" srcId="{EEDA7C9A-5AC2-490B-8EB5-E88EF7DCA861}" destId="{D1975A0D-8D42-43CC-9C75-69CF9D4DB901}" srcOrd="4" destOrd="0" presId="urn:microsoft.com/office/officeart/2005/8/layout/hList1"/>
    <dgm:cxn modelId="{3108BAF7-478B-4650-BC28-E43F441FBFAE}" type="presParOf" srcId="{D1975A0D-8D42-43CC-9C75-69CF9D4DB901}" destId="{0A4D4099-72C1-442E-93C7-6F810CD39C00}" srcOrd="0" destOrd="0" presId="urn:microsoft.com/office/officeart/2005/8/layout/hList1"/>
    <dgm:cxn modelId="{9BCC886F-C845-4949-B24E-C9D170A848BC}" type="presParOf" srcId="{D1975A0D-8D42-43CC-9C75-69CF9D4DB901}" destId="{144AF7D1-E2D8-4300-990E-363F5A13AD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CC88BA-3190-4212-94C0-D336FDC10B1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FE81ACD-4140-4650-9824-B0B455E9F09B}">
      <dgm:prSet phldrT="[Text]" custT="1"/>
      <dgm:spPr>
        <a:solidFill>
          <a:srgbClr val="21D196"/>
        </a:solidFill>
      </dgm:spPr>
      <dgm:t>
        <a:bodyPr/>
        <a:lstStyle/>
        <a:p>
          <a:r>
            <a:rPr lang="en-US" sz="2400" dirty="0"/>
            <a:t>Level 1</a:t>
          </a:r>
        </a:p>
        <a:p>
          <a:r>
            <a:rPr lang="en-US" sz="2400" dirty="0"/>
            <a:t>ESSENTIAL</a:t>
          </a:r>
        </a:p>
      </dgm:t>
    </dgm:pt>
    <dgm:pt modelId="{20DE6A54-673F-483E-ABC2-38B90FAFD1BD}" type="parTrans" cxnId="{2A34B783-C78B-4B1A-812E-0E7337347460}">
      <dgm:prSet/>
      <dgm:spPr/>
      <dgm:t>
        <a:bodyPr/>
        <a:lstStyle/>
        <a:p>
          <a:endParaRPr lang="en-US"/>
        </a:p>
      </dgm:t>
    </dgm:pt>
    <dgm:pt modelId="{21AA4AEF-5524-4B52-BC31-1FABDC2117AA}" type="sibTrans" cxnId="{2A34B783-C78B-4B1A-812E-0E7337347460}">
      <dgm:prSet/>
      <dgm:spPr/>
      <dgm:t>
        <a:bodyPr/>
        <a:lstStyle/>
        <a:p>
          <a:endParaRPr lang="en-US"/>
        </a:p>
      </dgm:t>
    </dgm:pt>
    <dgm:pt modelId="{F4EFAE23-3D59-43C2-8E31-0917E7EB5E79}">
      <dgm:prSet phldrT="[Text]" custT="1"/>
      <dgm:spPr>
        <a:solidFill>
          <a:schemeClr val="accent3">
            <a:lumMod val="20000"/>
            <a:lumOff val="80000"/>
            <a:alpha val="90000"/>
          </a:schemeClr>
        </a:solidFill>
      </dgm:spPr>
      <dgm:t>
        <a:bodyPr/>
        <a:lstStyle/>
        <a:p>
          <a:pPr>
            <a:spcAft>
              <a:spcPts val="1200"/>
            </a:spcAft>
          </a:pPr>
          <a:r>
            <a:rPr lang="en-US" sz="1800" dirty="0"/>
            <a:t>Presentation in </a:t>
          </a:r>
          <a:r>
            <a:rPr lang="en-US" sz="1800" b="1" dirty="0"/>
            <a:t>annual budget</a:t>
          </a:r>
          <a:endParaRPr lang="en-US" sz="1800" dirty="0"/>
        </a:p>
      </dgm:t>
    </dgm:pt>
    <dgm:pt modelId="{8D6F535E-6BA3-45BB-B3C3-CF4D966FCE9E}" type="parTrans" cxnId="{C0A8864C-CD5A-4D3C-B078-EF161EF29EB7}">
      <dgm:prSet/>
      <dgm:spPr/>
      <dgm:t>
        <a:bodyPr/>
        <a:lstStyle/>
        <a:p>
          <a:endParaRPr lang="en-US"/>
        </a:p>
      </dgm:t>
    </dgm:pt>
    <dgm:pt modelId="{A8A56A2E-5CCA-4416-A2D0-9C10291DECC0}" type="sibTrans" cxnId="{C0A8864C-CD5A-4D3C-B078-EF161EF29EB7}">
      <dgm:prSet/>
      <dgm:spPr/>
      <dgm:t>
        <a:bodyPr/>
        <a:lstStyle/>
        <a:p>
          <a:endParaRPr lang="en-US"/>
        </a:p>
      </dgm:t>
    </dgm:pt>
    <dgm:pt modelId="{0F1F242B-D3EA-484E-9810-2A44BEAA5323}">
      <dgm:prSet phldrT="[Text]"/>
      <dgm:spPr>
        <a:solidFill>
          <a:schemeClr val="accent3">
            <a:lumMod val="20000"/>
            <a:lumOff val="80000"/>
            <a:alpha val="90000"/>
          </a:schemeClr>
        </a:solidFill>
      </dgm:spPr>
      <dgm:t>
        <a:bodyPr/>
        <a:lstStyle/>
        <a:p>
          <a:pPr>
            <a:spcAft>
              <a:spcPts val="1200"/>
            </a:spcAft>
          </a:pPr>
          <a:endParaRPr lang="en-US" sz="2200" dirty="0"/>
        </a:p>
      </dgm:t>
    </dgm:pt>
    <dgm:pt modelId="{C04660BB-10A9-491D-BB4F-43189C6F5B8D}" type="parTrans" cxnId="{58245607-13C6-4B07-BD1A-C421A2CFF206}">
      <dgm:prSet/>
      <dgm:spPr/>
      <dgm:t>
        <a:bodyPr/>
        <a:lstStyle/>
        <a:p>
          <a:endParaRPr lang="en-US"/>
        </a:p>
      </dgm:t>
    </dgm:pt>
    <dgm:pt modelId="{58F86EDE-B5FC-4EBF-BF19-1E442F176856}" type="sibTrans" cxnId="{58245607-13C6-4B07-BD1A-C421A2CFF206}">
      <dgm:prSet/>
      <dgm:spPr/>
      <dgm:t>
        <a:bodyPr/>
        <a:lstStyle/>
        <a:p>
          <a:endParaRPr lang="en-US"/>
        </a:p>
      </dgm:t>
    </dgm:pt>
    <dgm:pt modelId="{EB94F251-7C0E-4C6D-9CC0-B142EA65AFAA}">
      <dgm:prSet phldrT="[Text]" custT="1"/>
      <dgm:spPr>
        <a:solidFill>
          <a:srgbClr val="1AA677"/>
        </a:solidFill>
      </dgm:spPr>
      <dgm:t>
        <a:bodyPr/>
        <a:lstStyle/>
        <a:p>
          <a:r>
            <a:rPr lang="en-US" sz="2400" dirty="0"/>
            <a:t>Level 2</a:t>
          </a:r>
        </a:p>
        <a:p>
          <a:r>
            <a:rPr lang="en-US" sz="2400" dirty="0"/>
            <a:t>DEVELOPED</a:t>
          </a:r>
        </a:p>
      </dgm:t>
    </dgm:pt>
    <dgm:pt modelId="{B092029F-C2B1-4DA5-A011-146EFEB563F5}" type="parTrans" cxnId="{8F732A89-C493-488C-95A2-8418D1184EA3}">
      <dgm:prSet/>
      <dgm:spPr/>
      <dgm:t>
        <a:bodyPr/>
        <a:lstStyle/>
        <a:p>
          <a:endParaRPr lang="en-US"/>
        </a:p>
      </dgm:t>
    </dgm:pt>
    <dgm:pt modelId="{EC89727E-EE2A-4081-948C-2111A7B794D1}" type="sibTrans" cxnId="{8F732A89-C493-488C-95A2-8418D1184EA3}">
      <dgm:prSet/>
      <dgm:spPr/>
      <dgm:t>
        <a:bodyPr/>
        <a:lstStyle/>
        <a:p>
          <a:endParaRPr lang="en-US"/>
        </a:p>
      </dgm:t>
    </dgm:pt>
    <dgm:pt modelId="{F9713871-8396-4F3D-B1E6-500253A1EBE1}">
      <dgm:prSet phldrT="[Text]" custT="1"/>
      <dgm:spPr>
        <a:solidFill>
          <a:srgbClr val="A8E2BB">
            <a:alpha val="89804"/>
          </a:srgbClr>
        </a:solidFill>
      </dgm:spPr>
      <dgm:t>
        <a:bodyPr/>
        <a:lstStyle/>
        <a:p>
          <a:pPr>
            <a:spcAft>
              <a:spcPts val="1200"/>
            </a:spcAft>
          </a:pPr>
          <a:r>
            <a:rPr lang="en-US" sz="1800" dirty="0">
              <a:solidFill>
                <a:schemeClr val="bg1">
                  <a:lumMod val="50000"/>
                </a:schemeClr>
              </a:solidFill>
            </a:rPr>
            <a:t>Presentation in annual budget</a:t>
          </a:r>
        </a:p>
      </dgm:t>
    </dgm:pt>
    <dgm:pt modelId="{450F7547-C092-466D-B506-9FCE09796206}" type="parTrans" cxnId="{26DBB9D9-F7F1-483A-B22B-3B71AB563382}">
      <dgm:prSet/>
      <dgm:spPr/>
      <dgm:t>
        <a:bodyPr/>
        <a:lstStyle/>
        <a:p>
          <a:endParaRPr lang="en-US"/>
        </a:p>
      </dgm:t>
    </dgm:pt>
    <dgm:pt modelId="{C0A01670-0899-49EC-9087-495FE90D31C4}" type="sibTrans" cxnId="{26DBB9D9-F7F1-483A-B22B-3B71AB563382}">
      <dgm:prSet/>
      <dgm:spPr/>
      <dgm:t>
        <a:bodyPr/>
        <a:lstStyle/>
        <a:p>
          <a:endParaRPr lang="en-US"/>
        </a:p>
      </dgm:t>
    </dgm:pt>
    <dgm:pt modelId="{629D946F-A3C4-49AF-901B-9CA988D772BA}">
      <dgm:prSet phldrT="[Text]" custT="1"/>
      <dgm:spPr>
        <a:solidFill>
          <a:schemeClr val="accent3">
            <a:lumMod val="50000"/>
            <a:alpha val="79000"/>
          </a:schemeClr>
        </a:solidFill>
      </dgm:spPr>
      <dgm:t>
        <a:bodyPr/>
        <a:lstStyle/>
        <a:p>
          <a:r>
            <a:rPr lang="en-US" sz="2400" dirty="0"/>
            <a:t>Level 3</a:t>
          </a:r>
        </a:p>
        <a:p>
          <a:r>
            <a:rPr lang="en-US" sz="2400" dirty="0"/>
            <a:t>ADVANCED</a:t>
          </a:r>
        </a:p>
      </dgm:t>
    </dgm:pt>
    <dgm:pt modelId="{7C5848C2-5680-434F-89F6-DD3DF8E2BA1A}" type="parTrans" cxnId="{65874C91-42E2-4266-AFEE-16F59FE32890}">
      <dgm:prSet/>
      <dgm:spPr/>
      <dgm:t>
        <a:bodyPr/>
        <a:lstStyle/>
        <a:p>
          <a:endParaRPr lang="en-US"/>
        </a:p>
      </dgm:t>
    </dgm:pt>
    <dgm:pt modelId="{3B3DC71C-2B84-4889-AE35-C46FA75805DE}" type="sibTrans" cxnId="{65874C91-42E2-4266-AFEE-16F59FE32890}">
      <dgm:prSet/>
      <dgm:spPr/>
      <dgm:t>
        <a:bodyPr/>
        <a:lstStyle/>
        <a:p>
          <a:endParaRPr lang="en-US"/>
        </a:p>
      </dgm:t>
    </dgm:pt>
    <dgm:pt modelId="{CEAD2A01-668F-4540-90BD-4C5FADCB846D}">
      <dgm:prSet phldrT="[Text]" custT="1"/>
      <dgm:spPr>
        <a:solidFill>
          <a:srgbClr val="70BE97">
            <a:alpha val="74000"/>
          </a:srgbClr>
        </a:solidFill>
      </dgm:spPr>
      <dgm:t>
        <a:bodyPr/>
        <a:lstStyle/>
        <a:p>
          <a:pPr>
            <a:spcAft>
              <a:spcPts val="1200"/>
            </a:spcAft>
          </a:pPr>
          <a:r>
            <a:rPr lang="en-US" sz="1800" dirty="0">
              <a:solidFill>
                <a:schemeClr val="bg1">
                  <a:lumMod val="50000"/>
                </a:schemeClr>
              </a:solidFill>
            </a:rPr>
            <a:t>Presentation in annual budget</a:t>
          </a:r>
        </a:p>
      </dgm:t>
    </dgm:pt>
    <dgm:pt modelId="{05507156-9ABA-4F4A-B930-84B5355C8416}" type="parTrans" cxnId="{5B097E30-8F91-4B0F-8035-AFA007FF57FC}">
      <dgm:prSet/>
      <dgm:spPr/>
      <dgm:t>
        <a:bodyPr/>
        <a:lstStyle/>
        <a:p>
          <a:endParaRPr lang="en-US"/>
        </a:p>
      </dgm:t>
    </dgm:pt>
    <dgm:pt modelId="{07D68BE2-9B49-4D04-8155-8468DAB3D44C}" type="sibTrans" cxnId="{5B097E30-8F91-4B0F-8035-AFA007FF57FC}">
      <dgm:prSet/>
      <dgm:spPr/>
      <dgm:t>
        <a:bodyPr/>
        <a:lstStyle/>
        <a:p>
          <a:endParaRPr lang="en-US"/>
        </a:p>
      </dgm:t>
    </dgm:pt>
    <dgm:pt modelId="{9FC305E2-8A19-4AE9-87BA-65C964C2E2E8}">
      <dgm:prSet custT="1"/>
      <dgm:spPr/>
      <dgm:t>
        <a:bodyPr/>
        <a:lstStyle/>
        <a:p>
          <a:pPr>
            <a:spcAft>
              <a:spcPts val="1200"/>
            </a:spcAft>
          </a:pPr>
          <a:r>
            <a:rPr lang="en-US" sz="1800" dirty="0"/>
            <a:t>Presentation in </a:t>
          </a:r>
          <a:r>
            <a:rPr lang="en-US" sz="1800" b="1" dirty="0"/>
            <a:t>execution report</a:t>
          </a:r>
        </a:p>
      </dgm:t>
    </dgm:pt>
    <dgm:pt modelId="{3F42CD1E-C402-4291-9892-C91487B5D8B9}" type="parTrans" cxnId="{715E9199-46C4-4940-9599-7B0B2D07BD6A}">
      <dgm:prSet/>
      <dgm:spPr/>
      <dgm:t>
        <a:bodyPr/>
        <a:lstStyle/>
        <a:p>
          <a:endParaRPr lang="en-US"/>
        </a:p>
      </dgm:t>
    </dgm:pt>
    <dgm:pt modelId="{0E1267D6-EFF5-4108-ADBA-CEB8584D0B98}" type="sibTrans" cxnId="{715E9199-46C4-4940-9599-7B0B2D07BD6A}">
      <dgm:prSet/>
      <dgm:spPr/>
      <dgm:t>
        <a:bodyPr/>
        <a:lstStyle/>
        <a:p>
          <a:endParaRPr lang="en-US"/>
        </a:p>
      </dgm:t>
    </dgm:pt>
    <dgm:pt modelId="{25374267-57BC-4C74-B05B-2A3F39E8BC19}">
      <dgm:prSet custT="1"/>
      <dgm:spPr/>
      <dgm:t>
        <a:bodyPr/>
        <a:lstStyle/>
        <a:p>
          <a:pPr>
            <a:spcAft>
              <a:spcPts val="1200"/>
            </a:spcAft>
          </a:pPr>
          <a:r>
            <a:rPr lang="en-US" sz="1800" dirty="0">
              <a:solidFill>
                <a:schemeClr val="bg1">
                  <a:lumMod val="50000"/>
                </a:schemeClr>
              </a:solidFill>
            </a:rPr>
            <a:t>Presentation in execution report</a:t>
          </a:r>
        </a:p>
      </dgm:t>
    </dgm:pt>
    <dgm:pt modelId="{ED2A49AC-E75C-494E-8403-ADB28AFC28F4}" type="parTrans" cxnId="{BC3055A0-E37B-4C08-987D-B5640D85E062}">
      <dgm:prSet/>
      <dgm:spPr/>
      <dgm:t>
        <a:bodyPr/>
        <a:lstStyle/>
        <a:p>
          <a:endParaRPr lang="en-US"/>
        </a:p>
      </dgm:t>
    </dgm:pt>
    <dgm:pt modelId="{F3DFD080-F707-49CC-AE26-E3596AE0E866}" type="sibTrans" cxnId="{BC3055A0-E37B-4C08-987D-B5640D85E062}">
      <dgm:prSet/>
      <dgm:spPr/>
      <dgm:t>
        <a:bodyPr/>
        <a:lstStyle/>
        <a:p>
          <a:endParaRPr lang="en-US"/>
        </a:p>
      </dgm:t>
    </dgm:pt>
    <dgm:pt modelId="{39EADF73-E800-4EE3-9444-4832238A51A2}">
      <dgm:prSet custT="1"/>
      <dgm:spPr/>
      <dgm:t>
        <a:bodyPr/>
        <a:lstStyle/>
        <a:p>
          <a:pPr>
            <a:spcAft>
              <a:spcPts val="1200"/>
            </a:spcAft>
          </a:pPr>
          <a:r>
            <a:rPr lang="en-US" sz="1800" b="0" dirty="0"/>
            <a:t>Presentation of estimates in </a:t>
          </a:r>
          <a:r>
            <a:rPr lang="en-US" sz="1800" b="1" dirty="0"/>
            <a:t>multi-annual plans</a:t>
          </a:r>
        </a:p>
      </dgm:t>
    </dgm:pt>
    <dgm:pt modelId="{658E8EC8-D07B-4443-B973-E55A0C6B7B66}" type="parTrans" cxnId="{9A257111-B714-4924-B1BF-6B3AC27AFC54}">
      <dgm:prSet/>
      <dgm:spPr/>
      <dgm:t>
        <a:bodyPr/>
        <a:lstStyle/>
        <a:p>
          <a:endParaRPr lang="en-US"/>
        </a:p>
      </dgm:t>
    </dgm:pt>
    <dgm:pt modelId="{CC122B00-6BE9-46B6-8414-E0FC0902E9E9}" type="sibTrans" cxnId="{9A257111-B714-4924-B1BF-6B3AC27AFC54}">
      <dgm:prSet/>
      <dgm:spPr/>
      <dgm:t>
        <a:bodyPr/>
        <a:lstStyle/>
        <a:p>
          <a:endParaRPr lang="en-US"/>
        </a:p>
      </dgm:t>
    </dgm:pt>
    <dgm:pt modelId="{E81C06BD-2F97-483B-9AE9-3440687D8383}">
      <dgm:prSet custT="1"/>
      <dgm:spPr/>
      <dgm:t>
        <a:bodyPr/>
        <a:lstStyle/>
        <a:p>
          <a:pPr>
            <a:spcAft>
              <a:spcPts val="1200"/>
            </a:spcAft>
          </a:pPr>
          <a:r>
            <a:rPr lang="en-US" sz="1800" dirty="0">
              <a:solidFill>
                <a:schemeClr val="bg1">
                  <a:lumMod val="50000"/>
                </a:schemeClr>
              </a:solidFill>
            </a:rPr>
            <a:t>Presentation in execution report</a:t>
          </a:r>
        </a:p>
      </dgm:t>
    </dgm:pt>
    <dgm:pt modelId="{677E8D73-E24C-4B9E-9DE8-EFC8E7E84530}" type="parTrans" cxnId="{F86828AB-821C-4ED3-8ED8-EFAED4F48296}">
      <dgm:prSet/>
      <dgm:spPr/>
      <dgm:t>
        <a:bodyPr/>
        <a:lstStyle/>
        <a:p>
          <a:endParaRPr lang="en-US"/>
        </a:p>
      </dgm:t>
    </dgm:pt>
    <dgm:pt modelId="{33AE4BFE-93A6-48FA-AB3D-9FA9037CEAF0}" type="sibTrans" cxnId="{F86828AB-821C-4ED3-8ED8-EFAED4F48296}">
      <dgm:prSet/>
      <dgm:spPr/>
      <dgm:t>
        <a:bodyPr/>
        <a:lstStyle/>
        <a:p>
          <a:endParaRPr lang="en-US"/>
        </a:p>
      </dgm:t>
    </dgm:pt>
    <dgm:pt modelId="{E480E768-3E2F-4176-99B0-4C3FA2AAD9C2}">
      <dgm:prSet custT="1"/>
      <dgm:spPr/>
      <dgm:t>
        <a:bodyPr/>
        <a:lstStyle/>
        <a:p>
          <a:pPr>
            <a:spcAft>
              <a:spcPts val="1200"/>
            </a:spcAft>
          </a:pPr>
          <a:r>
            <a:rPr lang="en-US" sz="1800" dirty="0">
              <a:solidFill>
                <a:schemeClr val="bg1">
                  <a:lumMod val="50000"/>
                </a:schemeClr>
              </a:solidFill>
            </a:rPr>
            <a:t>Presentation of estimates in multi-annual plans</a:t>
          </a:r>
        </a:p>
      </dgm:t>
    </dgm:pt>
    <dgm:pt modelId="{91DCBA37-CE4D-48BA-B835-C357A7A286F9}" type="parTrans" cxnId="{D9B6758F-8BD4-4D38-888E-24A3403068F6}">
      <dgm:prSet/>
      <dgm:spPr/>
      <dgm:t>
        <a:bodyPr/>
        <a:lstStyle/>
        <a:p>
          <a:endParaRPr lang="en-US"/>
        </a:p>
      </dgm:t>
    </dgm:pt>
    <dgm:pt modelId="{D61B41D9-DE8C-47D0-B8F5-6CA8C34D68BB}" type="sibTrans" cxnId="{D9B6758F-8BD4-4D38-888E-24A3403068F6}">
      <dgm:prSet/>
      <dgm:spPr/>
      <dgm:t>
        <a:bodyPr/>
        <a:lstStyle/>
        <a:p>
          <a:endParaRPr lang="en-US"/>
        </a:p>
      </dgm:t>
    </dgm:pt>
    <dgm:pt modelId="{56470F8C-2F5E-4AA5-8E65-98F30FF2E898}">
      <dgm:prSet custT="1"/>
      <dgm:spPr/>
      <dgm:t>
        <a:bodyPr/>
        <a:lstStyle/>
        <a:p>
          <a:pPr>
            <a:spcAft>
              <a:spcPts val="1200"/>
            </a:spcAft>
          </a:pPr>
          <a:r>
            <a:rPr lang="en-US" sz="1800" b="1" dirty="0"/>
            <a:t>Extra-budgetary entities reports</a:t>
          </a:r>
        </a:p>
      </dgm:t>
    </dgm:pt>
    <dgm:pt modelId="{9D9ACCC2-5B90-4818-9758-7E4EEFA2EF3F}" type="parTrans" cxnId="{73C19EF1-5CF1-406C-BC14-859C83528DBE}">
      <dgm:prSet/>
      <dgm:spPr/>
      <dgm:t>
        <a:bodyPr/>
        <a:lstStyle/>
        <a:p>
          <a:endParaRPr lang="en-US"/>
        </a:p>
      </dgm:t>
    </dgm:pt>
    <dgm:pt modelId="{96D866FF-C989-4AF2-8AB1-11ADE15585B4}" type="sibTrans" cxnId="{73C19EF1-5CF1-406C-BC14-859C83528DBE}">
      <dgm:prSet/>
      <dgm:spPr/>
      <dgm:t>
        <a:bodyPr/>
        <a:lstStyle/>
        <a:p>
          <a:endParaRPr lang="en-US"/>
        </a:p>
      </dgm:t>
    </dgm:pt>
    <dgm:pt modelId="{EEDA7C9A-5AC2-490B-8EB5-E88EF7DCA861}" type="pres">
      <dgm:prSet presAssocID="{BDCC88BA-3190-4212-94C0-D336FDC10B13}" presName="Name0" presStyleCnt="0">
        <dgm:presLayoutVars>
          <dgm:dir/>
          <dgm:animLvl val="lvl"/>
          <dgm:resizeHandles val="exact"/>
        </dgm:presLayoutVars>
      </dgm:prSet>
      <dgm:spPr/>
      <dgm:t>
        <a:bodyPr/>
        <a:lstStyle/>
        <a:p>
          <a:endParaRPr lang="en-US"/>
        </a:p>
      </dgm:t>
    </dgm:pt>
    <dgm:pt modelId="{BA5517D3-1041-4E35-88AD-A98F48867C1E}" type="pres">
      <dgm:prSet presAssocID="{8FE81ACD-4140-4650-9824-B0B455E9F09B}" presName="composite" presStyleCnt="0"/>
      <dgm:spPr/>
    </dgm:pt>
    <dgm:pt modelId="{B694D73C-3DEA-42B7-A834-03393A6B10F5}" type="pres">
      <dgm:prSet presAssocID="{8FE81ACD-4140-4650-9824-B0B455E9F09B}" presName="parTx" presStyleLbl="alignNode1" presStyleIdx="0" presStyleCnt="3" custLinFactNeighborY="-1199">
        <dgm:presLayoutVars>
          <dgm:chMax val="0"/>
          <dgm:chPref val="0"/>
          <dgm:bulletEnabled val="1"/>
        </dgm:presLayoutVars>
      </dgm:prSet>
      <dgm:spPr/>
      <dgm:t>
        <a:bodyPr/>
        <a:lstStyle/>
        <a:p>
          <a:endParaRPr lang="en-US"/>
        </a:p>
      </dgm:t>
    </dgm:pt>
    <dgm:pt modelId="{492A51F9-B10B-45D1-B3C6-2AF0B7108DE3}" type="pres">
      <dgm:prSet presAssocID="{8FE81ACD-4140-4650-9824-B0B455E9F09B}" presName="desTx" presStyleLbl="alignAccFollowNode1" presStyleIdx="0" presStyleCnt="3">
        <dgm:presLayoutVars>
          <dgm:bulletEnabled val="1"/>
        </dgm:presLayoutVars>
      </dgm:prSet>
      <dgm:spPr/>
      <dgm:t>
        <a:bodyPr/>
        <a:lstStyle/>
        <a:p>
          <a:endParaRPr lang="en-US"/>
        </a:p>
      </dgm:t>
    </dgm:pt>
    <dgm:pt modelId="{4A2193B1-ED22-4A79-9825-8DD53C155C2A}" type="pres">
      <dgm:prSet presAssocID="{21AA4AEF-5524-4B52-BC31-1FABDC2117AA}" presName="space" presStyleCnt="0"/>
      <dgm:spPr/>
    </dgm:pt>
    <dgm:pt modelId="{045C940D-310A-497E-BEA8-7181E97F3F2A}" type="pres">
      <dgm:prSet presAssocID="{EB94F251-7C0E-4C6D-9CC0-B142EA65AFAA}" presName="composite" presStyleCnt="0"/>
      <dgm:spPr/>
    </dgm:pt>
    <dgm:pt modelId="{3AE1B310-3F57-42FF-90F1-EADBB2F616DB}" type="pres">
      <dgm:prSet presAssocID="{EB94F251-7C0E-4C6D-9CC0-B142EA65AFAA}" presName="parTx" presStyleLbl="alignNode1" presStyleIdx="1" presStyleCnt="3">
        <dgm:presLayoutVars>
          <dgm:chMax val="0"/>
          <dgm:chPref val="0"/>
          <dgm:bulletEnabled val="1"/>
        </dgm:presLayoutVars>
      </dgm:prSet>
      <dgm:spPr/>
      <dgm:t>
        <a:bodyPr/>
        <a:lstStyle/>
        <a:p>
          <a:endParaRPr lang="en-US"/>
        </a:p>
      </dgm:t>
    </dgm:pt>
    <dgm:pt modelId="{73D9F086-FC92-4D15-907E-6F6AE6CFD1C3}" type="pres">
      <dgm:prSet presAssocID="{EB94F251-7C0E-4C6D-9CC0-B142EA65AFAA}" presName="desTx" presStyleLbl="alignAccFollowNode1" presStyleIdx="1" presStyleCnt="3">
        <dgm:presLayoutVars>
          <dgm:bulletEnabled val="1"/>
        </dgm:presLayoutVars>
      </dgm:prSet>
      <dgm:spPr/>
      <dgm:t>
        <a:bodyPr/>
        <a:lstStyle/>
        <a:p>
          <a:endParaRPr lang="en-US"/>
        </a:p>
      </dgm:t>
    </dgm:pt>
    <dgm:pt modelId="{3D362A17-572A-48E5-8303-297F5C7FB72A}" type="pres">
      <dgm:prSet presAssocID="{EC89727E-EE2A-4081-948C-2111A7B794D1}" presName="space" presStyleCnt="0"/>
      <dgm:spPr/>
    </dgm:pt>
    <dgm:pt modelId="{21E2BB62-8BF4-4AF8-B602-F0D7FE7B4114}" type="pres">
      <dgm:prSet presAssocID="{629D946F-A3C4-49AF-901B-9CA988D772BA}" presName="composite" presStyleCnt="0"/>
      <dgm:spPr/>
    </dgm:pt>
    <dgm:pt modelId="{51D7C9DC-E513-4AE1-9D14-BE092D2095EC}" type="pres">
      <dgm:prSet presAssocID="{629D946F-A3C4-49AF-901B-9CA988D772BA}" presName="parTx" presStyleLbl="alignNode1" presStyleIdx="2" presStyleCnt="3">
        <dgm:presLayoutVars>
          <dgm:chMax val="0"/>
          <dgm:chPref val="0"/>
          <dgm:bulletEnabled val="1"/>
        </dgm:presLayoutVars>
      </dgm:prSet>
      <dgm:spPr/>
      <dgm:t>
        <a:bodyPr/>
        <a:lstStyle/>
        <a:p>
          <a:endParaRPr lang="en-US"/>
        </a:p>
      </dgm:t>
    </dgm:pt>
    <dgm:pt modelId="{80935CDA-5A58-4D3E-9791-9BF2CD73BA7C}" type="pres">
      <dgm:prSet presAssocID="{629D946F-A3C4-49AF-901B-9CA988D772BA}" presName="desTx" presStyleLbl="alignAccFollowNode1" presStyleIdx="2" presStyleCnt="3">
        <dgm:presLayoutVars>
          <dgm:bulletEnabled val="1"/>
        </dgm:presLayoutVars>
      </dgm:prSet>
      <dgm:spPr/>
      <dgm:t>
        <a:bodyPr/>
        <a:lstStyle/>
        <a:p>
          <a:endParaRPr lang="en-US"/>
        </a:p>
      </dgm:t>
    </dgm:pt>
  </dgm:ptLst>
  <dgm:cxnLst>
    <dgm:cxn modelId="{58245607-13C6-4B07-BD1A-C421A2CFF206}" srcId="{8FE81ACD-4140-4650-9824-B0B455E9F09B}" destId="{0F1F242B-D3EA-484E-9810-2A44BEAA5323}" srcOrd="2" destOrd="0" parTransId="{C04660BB-10A9-491D-BB4F-43189C6F5B8D}" sibTransId="{58F86EDE-B5FC-4EBF-BF19-1E442F176856}"/>
    <dgm:cxn modelId="{DC9D2283-E19A-4839-8FBE-2701A9AF18A0}" type="presOf" srcId="{56470F8C-2F5E-4AA5-8E65-98F30FF2E898}" destId="{80935CDA-5A58-4D3E-9791-9BF2CD73BA7C}" srcOrd="0" destOrd="3" presId="urn:microsoft.com/office/officeart/2005/8/layout/hList1"/>
    <dgm:cxn modelId="{5B097E30-8F91-4B0F-8035-AFA007FF57FC}" srcId="{629D946F-A3C4-49AF-901B-9CA988D772BA}" destId="{CEAD2A01-668F-4540-90BD-4C5FADCB846D}" srcOrd="0" destOrd="0" parTransId="{05507156-9ABA-4F4A-B930-84B5355C8416}" sibTransId="{07D68BE2-9B49-4D04-8155-8468DAB3D44C}"/>
    <dgm:cxn modelId="{E7581B09-EED4-44CD-AB28-197DC638A711}" type="presOf" srcId="{39EADF73-E800-4EE3-9444-4832238A51A2}" destId="{73D9F086-FC92-4D15-907E-6F6AE6CFD1C3}" srcOrd="0" destOrd="2" presId="urn:microsoft.com/office/officeart/2005/8/layout/hList1"/>
    <dgm:cxn modelId="{37623F5F-5C21-4326-826D-F3CACC25F386}" type="presOf" srcId="{F4EFAE23-3D59-43C2-8E31-0917E7EB5E79}" destId="{492A51F9-B10B-45D1-B3C6-2AF0B7108DE3}" srcOrd="0" destOrd="0" presId="urn:microsoft.com/office/officeart/2005/8/layout/hList1"/>
    <dgm:cxn modelId="{74478C74-B97F-4C86-B880-CBDB8F539C6C}" type="presOf" srcId="{9FC305E2-8A19-4AE9-87BA-65C964C2E2E8}" destId="{492A51F9-B10B-45D1-B3C6-2AF0B7108DE3}" srcOrd="0" destOrd="1" presId="urn:microsoft.com/office/officeart/2005/8/layout/hList1"/>
    <dgm:cxn modelId="{4E9E9F3F-74B3-4B43-9F7B-755D5633F703}" type="presOf" srcId="{8FE81ACD-4140-4650-9824-B0B455E9F09B}" destId="{B694D73C-3DEA-42B7-A834-03393A6B10F5}" srcOrd="0" destOrd="0" presId="urn:microsoft.com/office/officeart/2005/8/layout/hList1"/>
    <dgm:cxn modelId="{BC3055A0-E37B-4C08-987D-B5640D85E062}" srcId="{EB94F251-7C0E-4C6D-9CC0-B142EA65AFAA}" destId="{25374267-57BC-4C74-B05B-2A3F39E8BC19}" srcOrd="1" destOrd="0" parTransId="{ED2A49AC-E75C-494E-8403-ADB28AFC28F4}" sibTransId="{F3DFD080-F707-49CC-AE26-E3596AE0E866}"/>
    <dgm:cxn modelId="{98545779-1FB9-4B0C-BD02-154E376559B1}" type="presOf" srcId="{E81C06BD-2F97-483B-9AE9-3440687D8383}" destId="{80935CDA-5A58-4D3E-9791-9BF2CD73BA7C}" srcOrd="0" destOrd="1" presId="urn:microsoft.com/office/officeart/2005/8/layout/hList1"/>
    <dgm:cxn modelId="{8F732A89-C493-488C-95A2-8418D1184EA3}" srcId="{BDCC88BA-3190-4212-94C0-D336FDC10B13}" destId="{EB94F251-7C0E-4C6D-9CC0-B142EA65AFAA}" srcOrd="1" destOrd="0" parTransId="{B092029F-C2B1-4DA5-A011-146EFEB563F5}" sibTransId="{EC89727E-EE2A-4081-948C-2111A7B794D1}"/>
    <dgm:cxn modelId="{D9B6758F-8BD4-4D38-888E-24A3403068F6}" srcId="{629D946F-A3C4-49AF-901B-9CA988D772BA}" destId="{E480E768-3E2F-4176-99B0-4C3FA2AAD9C2}" srcOrd="2" destOrd="0" parTransId="{91DCBA37-CE4D-48BA-B835-C357A7A286F9}" sibTransId="{D61B41D9-DE8C-47D0-B8F5-6CA8C34D68BB}"/>
    <dgm:cxn modelId="{C0A8864C-CD5A-4D3C-B078-EF161EF29EB7}" srcId="{8FE81ACD-4140-4650-9824-B0B455E9F09B}" destId="{F4EFAE23-3D59-43C2-8E31-0917E7EB5E79}" srcOrd="0" destOrd="0" parTransId="{8D6F535E-6BA3-45BB-B3C3-CF4D966FCE9E}" sibTransId="{A8A56A2E-5CCA-4416-A2D0-9C10291DECC0}"/>
    <dgm:cxn modelId="{715E9199-46C4-4940-9599-7B0B2D07BD6A}" srcId="{8FE81ACD-4140-4650-9824-B0B455E9F09B}" destId="{9FC305E2-8A19-4AE9-87BA-65C964C2E2E8}" srcOrd="1" destOrd="0" parTransId="{3F42CD1E-C402-4291-9892-C91487B5D8B9}" sibTransId="{0E1267D6-EFF5-4108-ADBA-CEB8584D0B98}"/>
    <dgm:cxn modelId="{5F1D78B1-C5A2-4678-92F4-4A04CB0F094B}" type="presOf" srcId="{BDCC88BA-3190-4212-94C0-D336FDC10B13}" destId="{EEDA7C9A-5AC2-490B-8EB5-E88EF7DCA861}" srcOrd="0" destOrd="0" presId="urn:microsoft.com/office/officeart/2005/8/layout/hList1"/>
    <dgm:cxn modelId="{2A34B783-C78B-4B1A-812E-0E7337347460}" srcId="{BDCC88BA-3190-4212-94C0-D336FDC10B13}" destId="{8FE81ACD-4140-4650-9824-B0B455E9F09B}" srcOrd="0" destOrd="0" parTransId="{20DE6A54-673F-483E-ABC2-38B90FAFD1BD}" sibTransId="{21AA4AEF-5524-4B52-BC31-1FABDC2117AA}"/>
    <dgm:cxn modelId="{65874C91-42E2-4266-AFEE-16F59FE32890}" srcId="{BDCC88BA-3190-4212-94C0-D336FDC10B13}" destId="{629D946F-A3C4-49AF-901B-9CA988D772BA}" srcOrd="2" destOrd="0" parTransId="{7C5848C2-5680-434F-89F6-DD3DF8E2BA1A}" sibTransId="{3B3DC71C-2B84-4889-AE35-C46FA75805DE}"/>
    <dgm:cxn modelId="{F86828AB-821C-4ED3-8ED8-EFAED4F48296}" srcId="{629D946F-A3C4-49AF-901B-9CA988D772BA}" destId="{E81C06BD-2F97-483B-9AE9-3440687D8383}" srcOrd="1" destOrd="0" parTransId="{677E8D73-E24C-4B9E-9DE8-EFC8E7E84530}" sibTransId="{33AE4BFE-93A6-48FA-AB3D-9FA9037CEAF0}"/>
    <dgm:cxn modelId="{7CCB534A-708B-4F22-B379-F275BAE4EDC2}" type="presOf" srcId="{25374267-57BC-4C74-B05B-2A3F39E8BC19}" destId="{73D9F086-FC92-4D15-907E-6F6AE6CFD1C3}" srcOrd="0" destOrd="1" presId="urn:microsoft.com/office/officeart/2005/8/layout/hList1"/>
    <dgm:cxn modelId="{48CAF03E-46EC-4226-903C-A0F88BDAD95F}" type="presOf" srcId="{F9713871-8396-4F3D-B1E6-500253A1EBE1}" destId="{73D9F086-FC92-4D15-907E-6F6AE6CFD1C3}" srcOrd="0" destOrd="0" presId="urn:microsoft.com/office/officeart/2005/8/layout/hList1"/>
    <dgm:cxn modelId="{35E939EF-F274-48ED-AB51-775048EA7CB6}" type="presOf" srcId="{E480E768-3E2F-4176-99B0-4C3FA2AAD9C2}" destId="{80935CDA-5A58-4D3E-9791-9BF2CD73BA7C}" srcOrd="0" destOrd="2" presId="urn:microsoft.com/office/officeart/2005/8/layout/hList1"/>
    <dgm:cxn modelId="{26DBB9D9-F7F1-483A-B22B-3B71AB563382}" srcId="{EB94F251-7C0E-4C6D-9CC0-B142EA65AFAA}" destId="{F9713871-8396-4F3D-B1E6-500253A1EBE1}" srcOrd="0" destOrd="0" parTransId="{450F7547-C092-466D-B506-9FCE09796206}" sibTransId="{C0A01670-0899-49EC-9087-495FE90D31C4}"/>
    <dgm:cxn modelId="{73C19EF1-5CF1-406C-BC14-859C83528DBE}" srcId="{629D946F-A3C4-49AF-901B-9CA988D772BA}" destId="{56470F8C-2F5E-4AA5-8E65-98F30FF2E898}" srcOrd="3" destOrd="0" parTransId="{9D9ACCC2-5B90-4818-9758-7E4EEFA2EF3F}" sibTransId="{96D866FF-C989-4AF2-8AB1-11ADE15585B4}"/>
    <dgm:cxn modelId="{72A99A6C-7779-4A41-B243-B843692EB3D5}" type="presOf" srcId="{CEAD2A01-668F-4540-90BD-4C5FADCB846D}" destId="{80935CDA-5A58-4D3E-9791-9BF2CD73BA7C}" srcOrd="0" destOrd="0" presId="urn:microsoft.com/office/officeart/2005/8/layout/hList1"/>
    <dgm:cxn modelId="{8BF33418-5A22-4EEF-BDB6-1E7B984D0F9C}" type="presOf" srcId="{0F1F242B-D3EA-484E-9810-2A44BEAA5323}" destId="{492A51F9-B10B-45D1-B3C6-2AF0B7108DE3}" srcOrd="0" destOrd="2" presId="urn:microsoft.com/office/officeart/2005/8/layout/hList1"/>
    <dgm:cxn modelId="{9A257111-B714-4924-B1BF-6B3AC27AFC54}" srcId="{EB94F251-7C0E-4C6D-9CC0-B142EA65AFAA}" destId="{39EADF73-E800-4EE3-9444-4832238A51A2}" srcOrd="2" destOrd="0" parTransId="{658E8EC8-D07B-4443-B973-E55A0C6B7B66}" sibTransId="{CC122B00-6BE9-46B6-8414-E0FC0902E9E9}"/>
    <dgm:cxn modelId="{96110C4E-47C1-41F2-9C4B-2645BB2920E9}" type="presOf" srcId="{EB94F251-7C0E-4C6D-9CC0-B142EA65AFAA}" destId="{3AE1B310-3F57-42FF-90F1-EADBB2F616DB}" srcOrd="0" destOrd="0" presId="urn:microsoft.com/office/officeart/2005/8/layout/hList1"/>
    <dgm:cxn modelId="{9CE8B77D-76BC-4A3D-B441-453DCFBA4E6E}" type="presOf" srcId="{629D946F-A3C4-49AF-901B-9CA988D772BA}" destId="{51D7C9DC-E513-4AE1-9D14-BE092D2095EC}" srcOrd="0" destOrd="0" presId="urn:microsoft.com/office/officeart/2005/8/layout/hList1"/>
    <dgm:cxn modelId="{2115FF2F-2280-45D4-A815-4924862272C0}" type="presParOf" srcId="{EEDA7C9A-5AC2-490B-8EB5-E88EF7DCA861}" destId="{BA5517D3-1041-4E35-88AD-A98F48867C1E}" srcOrd="0" destOrd="0" presId="urn:microsoft.com/office/officeart/2005/8/layout/hList1"/>
    <dgm:cxn modelId="{91E9D4F0-5687-4C9E-A48C-5126824CF8B1}" type="presParOf" srcId="{BA5517D3-1041-4E35-88AD-A98F48867C1E}" destId="{B694D73C-3DEA-42B7-A834-03393A6B10F5}" srcOrd="0" destOrd="0" presId="urn:microsoft.com/office/officeart/2005/8/layout/hList1"/>
    <dgm:cxn modelId="{006E0E3D-BA11-4261-BC12-799501B2D9F7}" type="presParOf" srcId="{BA5517D3-1041-4E35-88AD-A98F48867C1E}" destId="{492A51F9-B10B-45D1-B3C6-2AF0B7108DE3}" srcOrd="1" destOrd="0" presId="urn:microsoft.com/office/officeart/2005/8/layout/hList1"/>
    <dgm:cxn modelId="{51F83467-727E-4D6B-ADC5-239DBEF35342}" type="presParOf" srcId="{EEDA7C9A-5AC2-490B-8EB5-E88EF7DCA861}" destId="{4A2193B1-ED22-4A79-9825-8DD53C155C2A}" srcOrd="1" destOrd="0" presId="urn:microsoft.com/office/officeart/2005/8/layout/hList1"/>
    <dgm:cxn modelId="{88E16502-B57E-4730-A9C3-8780B3F983DE}" type="presParOf" srcId="{EEDA7C9A-5AC2-490B-8EB5-E88EF7DCA861}" destId="{045C940D-310A-497E-BEA8-7181E97F3F2A}" srcOrd="2" destOrd="0" presId="urn:microsoft.com/office/officeart/2005/8/layout/hList1"/>
    <dgm:cxn modelId="{DD1C7B6D-58D0-4A77-A09A-C0F637DA1E34}" type="presParOf" srcId="{045C940D-310A-497E-BEA8-7181E97F3F2A}" destId="{3AE1B310-3F57-42FF-90F1-EADBB2F616DB}" srcOrd="0" destOrd="0" presId="urn:microsoft.com/office/officeart/2005/8/layout/hList1"/>
    <dgm:cxn modelId="{404C6EB5-EEC4-4563-864D-84859FE3A92E}" type="presParOf" srcId="{045C940D-310A-497E-BEA8-7181E97F3F2A}" destId="{73D9F086-FC92-4D15-907E-6F6AE6CFD1C3}" srcOrd="1" destOrd="0" presId="urn:microsoft.com/office/officeart/2005/8/layout/hList1"/>
    <dgm:cxn modelId="{EC9640A1-E5EC-4CE5-9A4B-D75890EB7B8B}" type="presParOf" srcId="{EEDA7C9A-5AC2-490B-8EB5-E88EF7DCA861}" destId="{3D362A17-572A-48E5-8303-297F5C7FB72A}" srcOrd="3" destOrd="0" presId="urn:microsoft.com/office/officeart/2005/8/layout/hList1"/>
    <dgm:cxn modelId="{11920198-7A6B-4B75-8A01-A1EE93D1EA97}" type="presParOf" srcId="{EEDA7C9A-5AC2-490B-8EB5-E88EF7DCA861}" destId="{21E2BB62-8BF4-4AF8-B602-F0D7FE7B4114}" srcOrd="4" destOrd="0" presId="urn:microsoft.com/office/officeart/2005/8/layout/hList1"/>
    <dgm:cxn modelId="{4A09A5E5-964F-482F-A703-12329E2FB12F}" type="presParOf" srcId="{21E2BB62-8BF4-4AF8-B602-F0D7FE7B4114}" destId="{51D7C9DC-E513-4AE1-9D14-BE092D2095EC}" srcOrd="0" destOrd="0" presId="urn:microsoft.com/office/officeart/2005/8/layout/hList1"/>
    <dgm:cxn modelId="{837DFB29-F59A-4C58-8204-6210717E49A7}" type="presParOf" srcId="{21E2BB62-8BF4-4AF8-B602-F0D7FE7B4114}" destId="{80935CDA-5A58-4D3E-9791-9BF2CD73BA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18/12/2023</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18/12/2023</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264864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solidFill>
                <a:srgbClr val="004494"/>
              </a:solidFill>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4256691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89187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79774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52071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21712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16188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1832195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81458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65550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pt-PT"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43326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655179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p:txBody>
      </p:sp>
      <p:sp>
        <p:nvSpPr>
          <p:cNvPr id="4" name="Slide Number Placeholder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2473633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3350290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717359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346219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dirty="0">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53942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3158989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315568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259375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4263139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122580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432256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3670636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9CF2995-AB43-4B7C-B8CD-9DC7C3692A9C}" type="slidenum">
              <a:rPr lang="en-GB" smtClean="0"/>
              <a:t>35</a:t>
            </a:fld>
            <a:endParaRPr lang="en-GB"/>
          </a:p>
        </p:txBody>
      </p:sp>
    </p:spTree>
    <p:extLst>
      <p:ext uri="{BB962C8B-B14F-4D97-AF65-F5344CB8AC3E}">
        <p14:creationId xmlns:p14="http://schemas.microsoft.com/office/powerpoint/2010/main" val="981287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4088311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3968669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2428367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39</a:t>
            </a:fld>
            <a:endParaRPr lang="en-GB"/>
          </a:p>
        </p:txBody>
      </p:sp>
    </p:spTree>
    <p:extLst>
      <p:ext uri="{BB962C8B-B14F-4D97-AF65-F5344CB8AC3E}">
        <p14:creationId xmlns:p14="http://schemas.microsoft.com/office/powerpoint/2010/main" val="263724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54221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91921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GB" sz="1200" baseline="0" dirty="0">
              <a:solidFill>
                <a:srgbClr val="004494"/>
              </a:solidFill>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97041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41120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39365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8865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onomie.gouv.fr/files/files/2021/Rapport_impact_environnemental_budget_Etat_2022.pdf" TargetMode="External"/><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onomie.gouv.fr/files/files/2021/Rapport_impact_environnemental_budget_Etat_2022.pdf" TargetMode="External"/><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economy-finance.ec.europa.eu/economic-and-fiscal-governance/green-budgeting-eu_en#too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economy-finance.ec.europa.eu/publications/how-green-budgeting-embedded-national-budget-processes_en"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qid=1588580774040&amp;uri=CELEX:52019DC0640"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513" y="-573406"/>
            <a:ext cx="12271513" cy="8023866"/>
          </a:xfrm>
          <a:prstGeom prst="rect">
            <a:avLst/>
          </a:prstGeom>
        </p:spPr>
      </p:pic>
      <p:sp>
        <p:nvSpPr>
          <p:cNvPr id="2" name="Title 1"/>
          <p:cNvSpPr>
            <a:spLocks noGrp="1"/>
          </p:cNvSpPr>
          <p:nvPr>
            <p:ph type="ctrTitle"/>
          </p:nvPr>
        </p:nvSpPr>
        <p:spPr>
          <a:xfrm>
            <a:off x="-79514" y="492990"/>
            <a:ext cx="12271514" cy="2518342"/>
          </a:xfrm>
          <a:solidFill>
            <a:srgbClr val="A8E2BB">
              <a:alpha val="54000"/>
            </a:srgbClr>
          </a:solidFill>
        </p:spPr>
        <p:txBody>
          <a:bodyPr/>
          <a:lstStyle/>
          <a:p>
            <a:r>
              <a:rPr lang="en-US" sz="4000" b="1" dirty="0">
                <a:solidFill>
                  <a:srgbClr val="002060"/>
                </a:solidFill>
              </a:rPr>
              <a:t> Green Budgeting in the EU</a:t>
            </a:r>
            <a:r>
              <a:rPr lang="en-US" sz="4000" dirty="0">
                <a:solidFill>
                  <a:srgbClr val="002060"/>
                </a:solidFill>
              </a:rPr>
              <a:t/>
            </a:r>
            <a:br>
              <a:rPr lang="en-US" sz="4000" dirty="0">
                <a:solidFill>
                  <a:srgbClr val="002060"/>
                </a:solidFill>
              </a:rPr>
            </a:br>
            <a:r>
              <a:rPr lang="en-US" sz="4000" dirty="0">
                <a:solidFill>
                  <a:srgbClr val="002060"/>
                </a:solidFill>
              </a:rPr>
              <a:t/>
            </a:r>
            <a:br>
              <a:rPr lang="en-US" sz="4000" dirty="0">
                <a:solidFill>
                  <a:srgbClr val="002060"/>
                </a:solidFill>
              </a:rPr>
            </a:br>
            <a:r>
              <a:rPr lang="en-US" sz="4000" dirty="0">
                <a:solidFill>
                  <a:srgbClr val="002060"/>
                </a:solidFill>
              </a:rPr>
              <a:t> </a:t>
            </a:r>
            <a:r>
              <a:rPr lang="en-US" sz="4400" i="1" dirty="0">
                <a:solidFill>
                  <a:srgbClr val="002060"/>
                </a:solidFill>
                <a:effectLst/>
                <a:latin typeface="Epilogue"/>
              </a:rPr>
              <a:t>Implementing green budgeting in Belgium. </a:t>
            </a:r>
            <a:br>
              <a:rPr lang="en-US" sz="4400" i="1" dirty="0">
                <a:solidFill>
                  <a:srgbClr val="002060"/>
                </a:solidFill>
                <a:effectLst/>
                <a:latin typeface="Epilogue"/>
              </a:rPr>
            </a:br>
            <a:r>
              <a:rPr lang="en-US" sz="4400" i="1" dirty="0">
                <a:solidFill>
                  <a:srgbClr val="002060"/>
                </a:solidFill>
                <a:effectLst/>
                <a:latin typeface="Epilogue"/>
              </a:rPr>
              <a:t> What does it mean? (</a:t>
            </a:r>
            <a:r>
              <a:rPr lang="en-US" sz="4400" i="1" dirty="0" err="1">
                <a:solidFill>
                  <a:srgbClr val="002060"/>
                </a:solidFill>
                <a:effectLst/>
                <a:latin typeface="Epilogue"/>
              </a:rPr>
              <a:t>FRDO-CFDD</a:t>
            </a:r>
            <a:r>
              <a:rPr lang="en-US" sz="4400" i="1" dirty="0">
                <a:solidFill>
                  <a:srgbClr val="002060"/>
                </a:solidFill>
                <a:effectLst/>
                <a:latin typeface="Epilogue"/>
              </a:rPr>
              <a:t>)</a:t>
            </a:r>
            <a:endParaRPr lang="pt-PT" sz="3200" i="1" dirty="0">
              <a:solidFill>
                <a:srgbClr val="002060"/>
              </a:solidFill>
            </a:endParaRPr>
          </a:p>
        </p:txBody>
      </p:sp>
      <p:sp>
        <p:nvSpPr>
          <p:cNvPr id="7" name="Title 1"/>
          <p:cNvSpPr txBox="1">
            <a:spLocks/>
          </p:cNvSpPr>
          <p:nvPr/>
        </p:nvSpPr>
        <p:spPr>
          <a:xfrm>
            <a:off x="-79514" y="5009471"/>
            <a:ext cx="12271513" cy="1577309"/>
          </a:xfrm>
          <a:prstGeom prst="rect">
            <a:avLst/>
          </a:prstGeom>
          <a:solidFill>
            <a:schemeClr val="tx2">
              <a:lumMod val="60000"/>
              <a:lumOff val="40000"/>
              <a:alpha val="54000"/>
            </a:schemeClr>
          </a:solidFill>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GB" sz="3200" i="1" dirty="0">
                <a:solidFill>
                  <a:schemeClr val="accent5"/>
                </a:solidFill>
              </a:rPr>
              <a:t> Simona Pojar, </a:t>
            </a:r>
            <a:r>
              <a:rPr lang="en-GB" sz="3200" dirty="0">
                <a:solidFill>
                  <a:schemeClr val="accent5"/>
                </a:solidFill>
              </a:rPr>
              <a:t>European Commission, </a:t>
            </a:r>
            <a:br>
              <a:rPr lang="en-GB" sz="3200" dirty="0">
                <a:solidFill>
                  <a:schemeClr val="accent5"/>
                </a:solidFill>
              </a:rPr>
            </a:br>
            <a:r>
              <a:rPr lang="en-GB" sz="3200" dirty="0">
                <a:solidFill>
                  <a:schemeClr val="accent5"/>
                </a:solidFill>
              </a:rPr>
              <a:t> Directorate-General for Economic and Financial Affairs</a:t>
            </a:r>
          </a:p>
          <a:p>
            <a:endParaRPr lang="en-GB" sz="1200" b="1" dirty="0">
              <a:solidFill>
                <a:schemeClr val="accent5">
                  <a:lumMod val="60000"/>
                  <a:lumOff val="40000"/>
                </a:schemeClr>
              </a:solidFill>
            </a:endParaRPr>
          </a:p>
          <a:p>
            <a:pPr algn="r"/>
            <a:r>
              <a:rPr lang="en-GB" sz="3200" dirty="0">
                <a:solidFill>
                  <a:schemeClr val="accent5"/>
                </a:solidFill>
              </a:rPr>
              <a:t>21 December 2023</a:t>
            </a:r>
            <a:endParaRPr lang="pt-PT" sz="3200" dirty="0">
              <a:solidFill>
                <a:schemeClr val="accent5"/>
              </a:solidFill>
            </a:endParaRPr>
          </a:p>
        </p:txBody>
      </p:sp>
    </p:spTree>
    <p:extLst>
      <p:ext uri="{BB962C8B-B14F-4D97-AF65-F5344CB8AC3E}">
        <p14:creationId xmlns:p14="http://schemas.microsoft.com/office/powerpoint/2010/main" val="183354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59658" y="1514134"/>
            <a:ext cx="11018539" cy="4674408"/>
          </a:xfrm>
        </p:spPr>
        <p:txBody>
          <a:bodyPr/>
          <a:lstStyle/>
          <a:p>
            <a:pPr marL="0" indent="0">
              <a:spcAft>
                <a:spcPts val="1200"/>
              </a:spcAft>
              <a:buNone/>
            </a:pPr>
            <a:r>
              <a:rPr lang="en-US" sz="1800" dirty="0"/>
              <a:t>	</a:t>
            </a:r>
            <a:endParaRPr lang="en-GB" sz="2000" b="1" dirty="0">
              <a:solidFill>
                <a:schemeClr val="tx2"/>
              </a:solidFill>
            </a:endParaRPr>
          </a:p>
        </p:txBody>
      </p:sp>
      <p:sp>
        <p:nvSpPr>
          <p:cNvPr id="5" name="Title 4"/>
          <p:cNvSpPr>
            <a:spLocks noGrp="1"/>
          </p:cNvSpPr>
          <p:nvPr>
            <p:ph type="title"/>
          </p:nvPr>
        </p:nvSpPr>
        <p:spPr>
          <a:xfrm>
            <a:off x="970722" y="482861"/>
            <a:ext cx="10515600" cy="560894"/>
          </a:xfrm>
        </p:spPr>
        <p:txBody>
          <a:bodyPr/>
          <a:lstStyle/>
          <a:p>
            <a:r>
              <a:rPr lang="en-GB" dirty="0">
                <a:solidFill>
                  <a:schemeClr val="accent1">
                    <a:lumMod val="75000"/>
                  </a:schemeClr>
                </a:solidFill>
              </a:rPr>
              <a:t>Main elements</a:t>
            </a:r>
            <a:endParaRPr lang="pt-PT" dirty="0">
              <a:solidFill>
                <a:schemeClr val="accent1">
                  <a:lumMod val="75000"/>
                </a:schemeClr>
              </a:solidFill>
            </a:endParaRPr>
          </a:p>
        </p:txBody>
      </p:sp>
      <p:graphicFrame>
        <p:nvGraphicFramePr>
          <p:cNvPr id="6" name="Diagram 5"/>
          <p:cNvGraphicFramePr/>
          <p:nvPr>
            <p:extLst>
              <p:ext uri="{D42A27DB-BD31-4B8C-83A1-F6EECF244321}">
                <p14:modId xmlns:p14="http://schemas.microsoft.com/office/powerpoint/2010/main" val="290949422"/>
              </p:ext>
            </p:extLst>
          </p:nvPr>
        </p:nvGraphicFramePr>
        <p:xfrm>
          <a:off x="2515201" y="1432297"/>
          <a:ext cx="6962370" cy="483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94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60236" y="1395845"/>
            <a:ext cx="10877852" cy="4952703"/>
          </a:xfrm>
        </p:spPr>
        <p:txBody>
          <a:bodyPr/>
          <a:lstStyle/>
          <a:p>
            <a:pPr marL="0" indent="0">
              <a:buNone/>
            </a:pPr>
            <a:r>
              <a:rPr lang="en-GB" sz="2000" b="1" dirty="0">
                <a:solidFill>
                  <a:srgbClr val="004494"/>
                </a:solidFill>
              </a:rPr>
              <a:t>3 levels of development </a:t>
            </a:r>
            <a:r>
              <a:rPr lang="en-GB" sz="2000" dirty="0">
                <a:solidFill>
                  <a:srgbClr val="004494"/>
                </a:solidFill>
              </a:rPr>
              <a:t>(applicable to each of the 5 key elements)</a:t>
            </a:r>
          </a:p>
          <a:p>
            <a:pPr marL="0" indent="0">
              <a:spcAft>
                <a:spcPts val="600"/>
              </a:spcAft>
              <a:buNone/>
            </a:pPr>
            <a:endParaRPr lang="en-GB" sz="2200" dirty="0">
              <a:solidFill>
                <a:srgbClr val="004494"/>
              </a:solidFill>
            </a:endParaRPr>
          </a:p>
          <a:p>
            <a:pPr marL="0" indent="0">
              <a:spcAft>
                <a:spcPts val="600"/>
              </a:spcAft>
              <a:buNone/>
            </a:pPr>
            <a:endParaRPr lang="en-GB" sz="2200" dirty="0">
              <a:solidFill>
                <a:srgbClr val="004494"/>
              </a:solidFill>
            </a:endParaRPr>
          </a:p>
          <a:p>
            <a:pPr marL="0" indent="0">
              <a:spcAft>
                <a:spcPts val="600"/>
              </a:spcAft>
              <a:buNone/>
            </a:pPr>
            <a:endParaRPr lang="en-GB" sz="2200" dirty="0">
              <a:solidFill>
                <a:srgbClr val="004494"/>
              </a:solidFill>
            </a:endParaRPr>
          </a:p>
          <a:p>
            <a:pPr marL="0" indent="0">
              <a:spcAft>
                <a:spcPts val="600"/>
              </a:spcAft>
              <a:buNone/>
            </a:pPr>
            <a:endParaRPr lang="en-GB" sz="2200" dirty="0">
              <a:solidFill>
                <a:srgbClr val="004494"/>
              </a:solidFill>
            </a:endParaRPr>
          </a:p>
          <a:p>
            <a:pPr marL="0" indent="0">
              <a:spcAft>
                <a:spcPts val="600"/>
              </a:spcAft>
              <a:buNone/>
            </a:pPr>
            <a:endParaRPr lang="en-GB" sz="2200" dirty="0">
              <a:solidFill>
                <a:srgbClr val="004494"/>
              </a:solidFill>
            </a:endParaRPr>
          </a:p>
          <a:p>
            <a:pPr marL="0" indent="0">
              <a:spcAft>
                <a:spcPts val="600"/>
              </a:spcAft>
              <a:buNone/>
            </a:pPr>
            <a:endParaRPr lang="en-GB" sz="2200" dirty="0">
              <a:solidFill>
                <a:srgbClr val="004494"/>
              </a:solidFill>
            </a:endParaRPr>
          </a:p>
          <a:p>
            <a:pPr marL="0" indent="0">
              <a:spcAft>
                <a:spcPts val="600"/>
              </a:spcAft>
              <a:buNone/>
            </a:pPr>
            <a:endParaRPr lang="en-GB" sz="2200" dirty="0">
              <a:solidFill>
                <a:srgbClr val="004494"/>
              </a:solidFill>
            </a:endParaRPr>
          </a:p>
          <a:p>
            <a:pPr marL="0" indent="0">
              <a:spcAft>
                <a:spcPts val="600"/>
              </a:spcAft>
              <a:buNone/>
            </a:pPr>
            <a:endParaRPr lang="en-GB" sz="1600" dirty="0">
              <a:solidFill>
                <a:srgbClr val="004494"/>
              </a:solidFill>
            </a:endParaRPr>
          </a:p>
          <a:p>
            <a:pPr marL="0" indent="0">
              <a:spcAft>
                <a:spcPts val="600"/>
              </a:spcAft>
              <a:buNone/>
            </a:pPr>
            <a:endParaRPr lang="en-GB" sz="1600" dirty="0">
              <a:solidFill>
                <a:srgbClr val="004494"/>
              </a:solidFill>
            </a:endParaRPr>
          </a:p>
          <a:p>
            <a:pPr marL="0" indent="0">
              <a:spcAft>
                <a:spcPts val="600"/>
              </a:spcAft>
              <a:buNone/>
            </a:pPr>
            <a:r>
              <a:rPr lang="en-GB" sz="1800" dirty="0">
                <a:solidFill>
                  <a:srgbClr val="004494"/>
                </a:solidFill>
              </a:rPr>
              <a:t>To allow </a:t>
            </a:r>
            <a:r>
              <a:rPr lang="en-GB" sz="1800" b="1" dirty="0">
                <a:solidFill>
                  <a:srgbClr val="004494"/>
                </a:solidFill>
              </a:rPr>
              <a:t>flexibility</a:t>
            </a:r>
            <a:r>
              <a:rPr lang="en-GB" sz="1800" dirty="0">
                <a:solidFill>
                  <a:srgbClr val="004494"/>
                </a:solidFill>
              </a:rPr>
              <a:t> in the development of national practices, given differences in budgetary approaches </a:t>
            </a:r>
          </a:p>
        </p:txBody>
      </p:sp>
      <p:sp>
        <p:nvSpPr>
          <p:cNvPr id="5" name="Title 4"/>
          <p:cNvSpPr>
            <a:spLocks noGrp="1"/>
          </p:cNvSpPr>
          <p:nvPr>
            <p:ph type="title"/>
          </p:nvPr>
        </p:nvSpPr>
        <p:spPr>
          <a:xfrm>
            <a:off x="970722" y="482860"/>
            <a:ext cx="10515600" cy="641183"/>
          </a:xfrm>
        </p:spPr>
        <p:txBody>
          <a:bodyPr/>
          <a:lstStyle/>
          <a:p>
            <a:r>
              <a:rPr lang="en-GB" dirty="0">
                <a:solidFill>
                  <a:schemeClr val="accent1">
                    <a:lumMod val="75000"/>
                  </a:schemeClr>
                </a:solidFill>
              </a:rPr>
              <a:t>A phased approach</a:t>
            </a:r>
            <a:endParaRPr lang="pt-PT" dirty="0">
              <a:solidFill>
                <a:schemeClr val="accent1">
                  <a:lumMod val="75000"/>
                </a:schemeClr>
              </a:solidFill>
            </a:endParaRPr>
          </a:p>
        </p:txBody>
      </p:sp>
      <p:graphicFrame>
        <p:nvGraphicFramePr>
          <p:cNvPr id="3" name="Diagram 2"/>
          <p:cNvGraphicFramePr/>
          <p:nvPr/>
        </p:nvGraphicFramePr>
        <p:xfrm>
          <a:off x="581968" y="2168607"/>
          <a:ext cx="10904354" cy="279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59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721472"/>
          </a:xfrm>
        </p:spPr>
        <p:txBody>
          <a:bodyPr/>
          <a:lstStyle/>
          <a:p>
            <a:r>
              <a:rPr lang="en-GB" dirty="0"/>
              <a:t>1. Coverage</a:t>
            </a:r>
            <a:endParaRPr lang="pt-PT" dirty="0"/>
          </a:p>
        </p:txBody>
      </p:sp>
      <p:graphicFrame>
        <p:nvGraphicFramePr>
          <p:cNvPr id="2" name="Diagram 1"/>
          <p:cNvGraphicFramePr/>
          <p:nvPr/>
        </p:nvGraphicFramePr>
        <p:xfrm>
          <a:off x="-213360" y="1825626"/>
          <a:ext cx="11699682" cy="440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99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579024"/>
          </a:xfrm>
        </p:spPr>
        <p:txBody>
          <a:bodyPr/>
          <a:lstStyle/>
          <a:p>
            <a:pPr algn="ctr"/>
            <a:r>
              <a:rPr lang="en-GB" dirty="0">
                <a:solidFill>
                  <a:schemeClr val="accent1">
                    <a:lumMod val="75000"/>
                  </a:schemeClr>
                </a:solidFill>
              </a:rPr>
              <a:t>Coverage: Environmental objectives</a:t>
            </a:r>
            <a:endParaRPr lang="pt-PT" dirty="0">
              <a:solidFill>
                <a:schemeClr val="accent1">
                  <a:lumMod val="75000"/>
                </a:schemeClr>
              </a:solidFill>
            </a:endParaRPr>
          </a:p>
        </p:txBody>
      </p:sp>
      <p:graphicFrame>
        <p:nvGraphicFramePr>
          <p:cNvPr id="2" name="Diagram 1"/>
          <p:cNvGraphicFramePr/>
          <p:nvPr/>
        </p:nvGraphicFramePr>
        <p:xfrm>
          <a:off x="1634857" y="2019570"/>
          <a:ext cx="9426817" cy="280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18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579024"/>
          </a:xfrm>
        </p:spPr>
        <p:txBody>
          <a:bodyPr/>
          <a:lstStyle/>
          <a:p>
            <a:r>
              <a:rPr lang="en-GB" dirty="0">
                <a:solidFill>
                  <a:schemeClr val="accent1">
                    <a:lumMod val="75000"/>
                  </a:schemeClr>
                </a:solidFill>
              </a:rPr>
              <a:t>Example:</a:t>
            </a:r>
            <a:r>
              <a:rPr lang="en-US" b="1" dirty="0">
                <a:solidFill>
                  <a:schemeClr val="accent1">
                    <a:lumMod val="75000"/>
                  </a:schemeClr>
                </a:solidFill>
              </a:rPr>
              <a:t> </a:t>
            </a:r>
            <a:r>
              <a:rPr lang="en-US" dirty="0">
                <a:solidFill>
                  <a:schemeClr val="accent1">
                    <a:lumMod val="75000"/>
                  </a:schemeClr>
                </a:solidFill>
              </a:rPr>
              <a:t>EU Taxonomy objectives</a:t>
            </a:r>
            <a:endParaRPr lang="pt-PT" dirty="0">
              <a:solidFill>
                <a:schemeClr val="accent1">
                  <a:lumMod val="75000"/>
                </a:schemeClr>
              </a:solidFill>
            </a:endParaRPr>
          </a:p>
        </p:txBody>
      </p:sp>
      <p:sp>
        <p:nvSpPr>
          <p:cNvPr id="4" name="Content Placeholder 3"/>
          <p:cNvSpPr>
            <a:spLocks noGrp="1"/>
          </p:cNvSpPr>
          <p:nvPr>
            <p:ph sz="half" idx="1"/>
          </p:nvPr>
        </p:nvSpPr>
        <p:spPr>
          <a:xfrm>
            <a:off x="1032138" y="1433971"/>
            <a:ext cx="10470657" cy="4429334"/>
          </a:xfrm>
        </p:spPr>
        <p:txBody>
          <a:bodyPr/>
          <a:lstStyle/>
          <a:p>
            <a:pPr marL="0" indent="0">
              <a:spcAft>
                <a:spcPts val="600"/>
              </a:spcAft>
              <a:buNone/>
            </a:pPr>
            <a:endParaRPr lang="pt-PT" b="1" dirty="0">
              <a:solidFill>
                <a:srgbClr val="004494"/>
              </a:solidFill>
            </a:endParaRPr>
          </a:p>
        </p:txBody>
      </p:sp>
      <p:sp>
        <p:nvSpPr>
          <p:cNvPr id="3" name="TextBox 2"/>
          <p:cNvSpPr txBox="1"/>
          <p:nvPr/>
        </p:nvSpPr>
        <p:spPr>
          <a:xfrm>
            <a:off x="970721" y="5008422"/>
            <a:ext cx="9886169" cy="461665"/>
          </a:xfrm>
          <a:prstGeom prst="rect">
            <a:avLst/>
          </a:prstGeom>
          <a:noFill/>
        </p:spPr>
        <p:txBody>
          <a:bodyPr wrap="square" rtlCol="0">
            <a:spAutoFit/>
          </a:bodyPr>
          <a:lstStyle/>
          <a:p>
            <a:r>
              <a:rPr lang="en-GB" sz="2400" b="1" dirty="0"/>
              <a:t>Countries examples: </a:t>
            </a:r>
            <a:r>
              <a:rPr lang="en-GB" sz="2400" dirty="0"/>
              <a:t>Austria, France, Greece, Ireland, Spain </a:t>
            </a:r>
            <a:endParaRPr lang="pt-PT"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05" y="1511024"/>
            <a:ext cx="11078636" cy="3086402"/>
          </a:xfrm>
          <a:prstGeom prst="rect">
            <a:avLst/>
          </a:prstGeom>
        </p:spPr>
      </p:pic>
    </p:spTree>
    <p:extLst>
      <p:ext uri="{BB962C8B-B14F-4D97-AF65-F5344CB8AC3E}">
        <p14:creationId xmlns:p14="http://schemas.microsoft.com/office/powerpoint/2010/main" val="47491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579024"/>
          </a:xfrm>
        </p:spPr>
        <p:txBody>
          <a:bodyPr/>
          <a:lstStyle/>
          <a:p>
            <a:pPr algn="ctr"/>
            <a:r>
              <a:rPr lang="en-GB" dirty="0">
                <a:solidFill>
                  <a:schemeClr val="accent1">
                    <a:lumMod val="75000"/>
                  </a:schemeClr>
                </a:solidFill>
              </a:rPr>
              <a:t>Coverage: Budgetary items</a:t>
            </a:r>
            <a:endParaRPr lang="pt-PT" dirty="0">
              <a:solidFill>
                <a:schemeClr val="accent1">
                  <a:lumMod val="75000"/>
                </a:schemeClr>
              </a:solidFill>
            </a:endParaRPr>
          </a:p>
        </p:txBody>
      </p:sp>
      <p:graphicFrame>
        <p:nvGraphicFramePr>
          <p:cNvPr id="2" name="Diagram 1"/>
          <p:cNvGraphicFramePr/>
          <p:nvPr>
            <p:extLst>
              <p:ext uri="{D42A27DB-BD31-4B8C-83A1-F6EECF244321}">
                <p14:modId xmlns:p14="http://schemas.microsoft.com/office/powerpoint/2010/main" val="1457462574"/>
              </p:ext>
            </p:extLst>
          </p:nvPr>
        </p:nvGraphicFramePr>
        <p:xfrm>
          <a:off x="1274550" y="1413690"/>
          <a:ext cx="10045979" cy="2965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1"/>
          </p:nvPr>
        </p:nvSpPr>
        <p:spPr>
          <a:xfrm>
            <a:off x="1018914" y="4610638"/>
            <a:ext cx="10551954" cy="1959450"/>
          </a:xfrm>
        </p:spPr>
        <p:txBody>
          <a:bodyPr/>
          <a:lstStyle/>
          <a:p>
            <a:pPr>
              <a:spcAft>
                <a:spcPts val="600"/>
              </a:spcAft>
            </a:pPr>
            <a:r>
              <a:rPr lang="en-GB" dirty="0">
                <a:solidFill>
                  <a:schemeClr val="tx2"/>
                </a:solidFill>
              </a:rPr>
              <a:t>Unfavourable items: </a:t>
            </a:r>
            <a:r>
              <a:rPr lang="en-GB" dirty="0"/>
              <a:t>avoid doing good with one hand and undoing it with the other      </a:t>
            </a:r>
            <a:r>
              <a:rPr lang="en-GB" dirty="0">
                <a:solidFill>
                  <a:schemeClr val="tx2"/>
                </a:solidFill>
              </a:rPr>
              <a:t>more coherent ‘policy package’</a:t>
            </a:r>
            <a:r>
              <a:rPr lang="en-GB" dirty="0"/>
              <a:t>.</a:t>
            </a:r>
          </a:p>
          <a:p>
            <a:pPr>
              <a:spcAft>
                <a:spcPts val="600"/>
              </a:spcAft>
            </a:pPr>
            <a:r>
              <a:rPr lang="en-GB" dirty="0"/>
              <a:t>More and more countries capture also unfavourable items.</a:t>
            </a:r>
          </a:p>
          <a:p>
            <a:pPr>
              <a:spcAft>
                <a:spcPts val="600"/>
              </a:spcAft>
            </a:pPr>
            <a:r>
              <a:rPr lang="en-GB" dirty="0"/>
              <a:t>Only few cases cover tax expenditure.</a:t>
            </a:r>
          </a:p>
          <a:p>
            <a:pPr>
              <a:spcAft>
                <a:spcPts val="600"/>
              </a:spcAft>
            </a:pPr>
            <a:endParaRPr lang="en-GB" dirty="0">
              <a:solidFill>
                <a:srgbClr val="004494"/>
              </a:solidFill>
            </a:endParaRPr>
          </a:p>
          <a:p>
            <a:pPr>
              <a:spcAft>
                <a:spcPts val="600"/>
              </a:spcAft>
            </a:pPr>
            <a:endParaRPr lang="en-GB" dirty="0"/>
          </a:p>
        </p:txBody>
      </p:sp>
      <p:cxnSp>
        <p:nvCxnSpPr>
          <p:cNvPr id="7" name="Straight Arrow Connector 6"/>
          <p:cNvCxnSpPr/>
          <p:nvPr/>
        </p:nvCxnSpPr>
        <p:spPr>
          <a:xfrm flipV="1">
            <a:off x="2614055" y="5221533"/>
            <a:ext cx="335797" cy="516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83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579024"/>
          </a:xfrm>
        </p:spPr>
        <p:txBody>
          <a:bodyPr/>
          <a:lstStyle/>
          <a:p>
            <a:pPr algn="ctr"/>
            <a:r>
              <a:rPr lang="en-GB" dirty="0">
                <a:solidFill>
                  <a:schemeClr val="accent1">
                    <a:lumMod val="75000"/>
                  </a:schemeClr>
                </a:solidFill>
              </a:rPr>
              <a:t>Coverage: General government</a:t>
            </a:r>
            <a:endParaRPr lang="pt-PT" dirty="0">
              <a:solidFill>
                <a:schemeClr val="accent1">
                  <a:lumMod val="75000"/>
                </a:schemeClr>
              </a:solidFill>
            </a:endParaRPr>
          </a:p>
        </p:txBody>
      </p:sp>
      <p:graphicFrame>
        <p:nvGraphicFramePr>
          <p:cNvPr id="2" name="Diagram 1"/>
          <p:cNvGraphicFramePr/>
          <p:nvPr/>
        </p:nvGraphicFramePr>
        <p:xfrm>
          <a:off x="1336928" y="1458097"/>
          <a:ext cx="9783188" cy="3220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188405" y="5110275"/>
            <a:ext cx="10969505" cy="461665"/>
          </a:xfrm>
          <a:prstGeom prst="rect">
            <a:avLst/>
          </a:prstGeom>
        </p:spPr>
        <p:txBody>
          <a:bodyPr wrap="square">
            <a:spAutoFit/>
          </a:bodyPr>
          <a:lstStyle/>
          <a:p>
            <a:pPr marL="342900" indent="-342900">
              <a:spcBef>
                <a:spcPts val="1200"/>
              </a:spcBef>
              <a:spcAft>
                <a:spcPts val="600"/>
              </a:spcAft>
              <a:buFont typeface="Arial" panose="020B0604020202020204" pitchFamily="34" charset="0"/>
              <a:buChar char="•"/>
            </a:pPr>
            <a:r>
              <a:rPr lang="en-GB" sz="2400" dirty="0"/>
              <a:t>In practice, mostly limited to the central government.</a:t>
            </a:r>
          </a:p>
        </p:txBody>
      </p:sp>
    </p:spTree>
    <p:extLst>
      <p:ext uri="{BB962C8B-B14F-4D97-AF65-F5344CB8AC3E}">
        <p14:creationId xmlns:p14="http://schemas.microsoft.com/office/powerpoint/2010/main" val="332888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579024"/>
          </a:xfrm>
        </p:spPr>
        <p:txBody>
          <a:bodyPr/>
          <a:lstStyle/>
          <a:p>
            <a:r>
              <a:rPr lang="en-GB" dirty="0">
                <a:solidFill>
                  <a:schemeClr val="accent1">
                    <a:lumMod val="75000"/>
                  </a:schemeClr>
                </a:solidFill>
              </a:rPr>
              <a:t>2. Methodology</a:t>
            </a:r>
            <a:endParaRPr lang="pt-PT" dirty="0">
              <a:solidFill>
                <a:schemeClr val="accent1">
                  <a:lumMod val="75000"/>
                </a:schemeClr>
              </a:solidFill>
            </a:endParaRPr>
          </a:p>
        </p:txBody>
      </p:sp>
      <p:graphicFrame>
        <p:nvGraphicFramePr>
          <p:cNvPr id="2" name="Diagram 1"/>
          <p:cNvGraphicFramePr/>
          <p:nvPr>
            <p:extLst>
              <p:ext uri="{D42A27DB-BD31-4B8C-83A1-F6EECF244321}">
                <p14:modId xmlns:p14="http://schemas.microsoft.com/office/powerpoint/2010/main" val="2050918113"/>
              </p:ext>
            </p:extLst>
          </p:nvPr>
        </p:nvGraphicFramePr>
        <p:xfrm>
          <a:off x="1146220" y="1445741"/>
          <a:ext cx="10340102" cy="4336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15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57A84BB-1ABC-0ED3-1BD4-D166CF14691F}"/>
              </a:ext>
            </a:extLst>
          </p:cNvPr>
          <p:cNvSpPr>
            <a:spLocks noGrp="1"/>
          </p:cNvSpPr>
          <p:nvPr>
            <p:ph sz="half" idx="1"/>
          </p:nvPr>
        </p:nvSpPr>
        <p:spPr>
          <a:xfrm>
            <a:off x="838198" y="1825625"/>
            <a:ext cx="10648124" cy="3763805"/>
          </a:xfrm>
        </p:spPr>
        <p:txBody>
          <a:bodyPr/>
          <a:lstStyle/>
          <a:p>
            <a:pPr algn="just"/>
            <a:r>
              <a:rPr lang="en-US" sz="2800" dirty="0"/>
              <a:t>Examination of the </a:t>
            </a:r>
            <a:r>
              <a:rPr lang="en-US" sz="2800" dirty="0">
                <a:solidFill>
                  <a:schemeClr val="tx2"/>
                </a:solidFill>
              </a:rPr>
              <a:t>entire budget</a:t>
            </a:r>
            <a:endParaRPr lang="pt-PT" sz="2800" dirty="0">
              <a:solidFill>
                <a:schemeClr val="tx2"/>
              </a:solidFill>
            </a:endParaRPr>
          </a:p>
          <a:p>
            <a:pPr algn="just"/>
            <a:r>
              <a:rPr lang="en-US" sz="2800" dirty="0">
                <a:solidFill>
                  <a:schemeClr val="tx2"/>
                </a:solidFill>
              </a:rPr>
              <a:t>Binary approach: </a:t>
            </a:r>
            <a:r>
              <a:rPr lang="en-GB" sz="2800" dirty="0"/>
              <a:t>favourable</a:t>
            </a:r>
            <a:r>
              <a:rPr lang="en-US" sz="2800" dirty="0"/>
              <a:t> / </a:t>
            </a:r>
            <a:r>
              <a:rPr lang="en-GB" sz="2800" dirty="0"/>
              <a:t>unfavourable</a:t>
            </a:r>
            <a:r>
              <a:rPr lang="en-US" sz="2800" dirty="0"/>
              <a:t> only where it is evident that all, or at least the majority of investment in the </a:t>
            </a:r>
            <a:r>
              <a:rPr lang="en-GB" sz="2800" dirty="0"/>
              <a:t>programme</a:t>
            </a:r>
            <a:r>
              <a:rPr lang="en-US" sz="2800" dirty="0"/>
              <a:t> in question, will support / not support improved climate and environmental outcomes.</a:t>
            </a:r>
            <a:endParaRPr lang="en-IE" sz="2800" dirty="0"/>
          </a:p>
        </p:txBody>
      </p:sp>
      <p:sp>
        <p:nvSpPr>
          <p:cNvPr id="5" name="Title 4">
            <a:extLst>
              <a:ext uri="{FF2B5EF4-FFF2-40B4-BE49-F238E27FC236}">
                <a16:creationId xmlns="" xmlns:a16="http://schemas.microsoft.com/office/drawing/2014/main" id="{DE4791DA-BEEA-59FC-B0C3-AE733AC7CDE9}"/>
              </a:ext>
            </a:extLst>
          </p:cNvPr>
          <p:cNvSpPr>
            <a:spLocks noGrp="1"/>
          </p:cNvSpPr>
          <p:nvPr>
            <p:ph type="title"/>
          </p:nvPr>
        </p:nvSpPr>
        <p:spPr/>
        <p:txBody>
          <a:bodyPr/>
          <a:lstStyle/>
          <a:p>
            <a:r>
              <a:rPr lang="en-GB" dirty="0">
                <a:solidFill>
                  <a:schemeClr val="accent1">
                    <a:lumMod val="75000"/>
                  </a:schemeClr>
                </a:solidFill>
              </a:rPr>
              <a:t>Example (1): Ireland  </a:t>
            </a:r>
            <a:endParaRPr lang="en-IE" dirty="0">
              <a:solidFill>
                <a:schemeClr val="accent1">
                  <a:lumMod val="75000"/>
                </a:schemeClr>
              </a:solidFill>
            </a:endParaRPr>
          </a:p>
        </p:txBody>
      </p:sp>
    </p:spTree>
    <p:extLst>
      <p:ext uri="{BB962C8B-B14F-4D97-AF65-F5344CB8AC3E}">
        <p14:creationId xmlns:p14="http://schemas.microsoft.com/office/powerpoint/2010/main" val="390414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E4791DA-BEEA-59FC-B0C3-AE733AC7CDE9}"/>
              </a:ext>
            </a:extLst>
          </p:cNvPr>
          <p:cNvSpPr>
            <a:spLocks noGrp="1"/>
          </p:cNvSpPr>
          <p:nvPr>
            <p:ph type="title"/>
          </p:nvPr>
        </p:nvSpPr>
        <p:spPr/>
        <p:txBody>
          <a:bodyPr/>
          <a:lstStyle/>
          <a:p>
            <a:r>
              <a:rPr lang="en-GB" dirty="0">
                <a:solidFill>
                  <a:schemeClr val="accent1">
                    <a:lumMod val="75000"/>
                  </a:schemeClr>
                </a:solidFill>
              </a:rPr>
              <a:t>Example (2): France </a:t>
            </a:r>
            <a:endParaRPr lang="en-IE" dirty="0">
              <a:solidFill>
                <a:schemeClr val="accent1">
                  <a:lumMod val="75000"/>
                </a:schemeClr>
              </a:solidFill>
            </a:endParaRPr>
          </a:p>
        </p:txBody>
      </p:sp>
      <p:sp>
        <p:nvSpPr>
          <p:cNvPr id="6" name="TextBox 5">
            <a:extLst>
              <a:ext uri="{FF2B5EF4-FFF2-40B4-BE49-F238E27FC236}">
                <a16:creationId xmlns="" xmlns:a16="http://schemas.microsoft.com/office/drawing/2014/main" id="{EEF126E4-ACFA-91F4-F64D-66691D47C538}"/>
              </a:ext>
            </a:extLst>
          </p:cNvPr>
          <p:cNvSpPr txBox="1"/>
          <p:nvPr/>
        </p:nvSpPr>
        <p:spPr>
          <a:xfrm>
            <a:off x="8741664" y="1082203"/>
            <a:ext cx="3450336" cy="2985433"/>
          </a:xfrm>
          <a:prstGeom prst="rect">
            <a:avLst/>
          </a:prstGeom>
          <a:noFill/>
        </p:spPr>
        <p:txBody>
          <a:bodyPr wrap="square" rtlCol="0">
            <a:spAutoFit/>
          </a:bodyPr>
          <a:lstStyle/>
          <a:p>
            <a:pPr marL="342900" indent="-342900">
              <a:spcBef>
                <a:spcPts val="600"/>
              </a:spcBef>
              <a:spcAft>
                <a:spcPts val="1800"/>
              </a:spcAft>
              <a:buFontTx/>
              <a:buAutoNum type="arabicPeriod"/>
            </a:pPr>
            <a:r>
              <a:rPr lang="en-GB" sz="2400" dirty="0"/>
              <a:t>Scrutiny of </a:t>
            </a:r>
            <a:r>
              <a:rPr lang="en-GB" sz="2400" dirty="0">
                <a:solidFill>
                  <a:srgbClr val="024EA2"/>
                </a:solidFill>
              </a:rPr>
              <a:t>entire budget</a:t>
            </a:r>
          </a:p>
          <a:p>
            <a:pPr marL="342900" indent="-342900">
              <a:spcBef>
                <a:spcPts val="600"/>
              </a:spcBef>
              <a:spcAft>
                <a:spcPts val="1800"/>
              </a:spcAft>
              <a:buAutoNum type="arabicPeriod"/>
            </a:pPr>
            <a:r>
              <a:rPr lang="en-GB" sz="2400" dirty="0"/>
              <a:t>Classification by </a:t>
            </a:r>
            <a:r>
              <a:rPr lang="en-GB" sz="2400" b="1" dirty="0"/>
              <a:t>each environmental objective </a:t>
            </a:r>
            <a:r>
              <a:rPr lang="en-GB" sz="2400" dirty="0"/>
              <a:t>(</a:t>
            </a:r>
            <a:r>
              <a:rPr lang="en-GB" sz="2400" dirty="0">
                <a:solidFill>
                  <a:srgbClr val="024EA2"/>
                </a:solidFill>
              </a:rPr>
              <a:t>3 shades of green </a:t>
            </a:r>
            <a:r>
              <a:rPr lang="en-GB" sz="2400" dirty="0"/>
              <a:t>+            non-classified)</a:t>
            </a:r>
          </a:p>
        </p:txBody>
      </p:sp>
      <p:pic>
        <p:nvPicPr>
          <p:cNvPr id="7" name="Content Placeholder 8">
            <a:extLst>
              <a:ext uri="{FF2B5EF4-FFF2-40B4-BE49-F238E27FC236}">
                <a16:creationId xmlns="" xmlns:a16="http://schemas.microsoft.com/office/drawing/2014/main" id="{A04C046D-BFDC-3A3C-F201-F00B48B9C62C}"/>
              </a:ext>
            </a:extLst>
          </p:cNvPr>
          <p:cNvPicPr>
            <a:picLocks noGrp="1" noChangeAspect="1"/>
          </p:cNvPicPr>
          <p:nvPr>
            <p:ph sz="half" idx="1"/>
          </p:nvPr>
        </p:nvPicPr>
        <p:blipFill>
          <a:blip r:embed="rId2"/>
          <a:stretch>
            <a:fillRect/>
          </a:stretch>
        </p:blipFill>
        <p:spPr>
          <a:xfrm>
            <a:off x="264313" y="1500911"/>
            <a:ext cx="8477351" cy="3762261"/>
          </a:xfrm>
          <a:prstGeom prst="rect">
            <a:avLst/>
          </a:prstGeom>
        </p:spPr>
      </p:pic>
      <p:sp>
        <p:nvSpPr>
          <p:cNvPr id="8" name="TextBox 7">
            <a:extLst>
              <a:ext uri="{FF2B5EF4-FFF2-40B4-BE49-F238E27FC236}">
                <a16:creationId xmlns="" xmlns:a16="http://schemas.microsoft.com/office/drawing/2014/main" id="{932629B4-3CD4-AB49-A618-27C6D0F1DF44}"/>
              </a:ext>
            </a:extLst>
          </p:cNvPr>
          <p:cNvSpPr txBox="1"/>
          <p:nvPr/>
        </p:nvSpPr>
        <p:spPr>
          <a:xfrm>
            <a:off x="963608" y="6046688"/>
            <a:ext cx="8108973" cy="553998"/>
          </a:xfrm>
          <a:prstGeom prst="rect">
            <a:avLst/>
          </a:prstGeom>
          <a:noFill/>
        </p:spPr>
        <p:txBody>
          <a:bodyPr wrap="square" rtlCol="0">
            <a:spAutoFit/>
          </a:bodyPr>
          <a:lstStyle/>
          <a:p>
            <a:r>
              <a:rPr lang="it-IT" sz="1600" dirty="0"/>
              <a:t> Source: </a:t>
            </a:r>
            <a:r>
              <a:rPr lang="en-GB" sz="1600" dirty="0">
                <a:hlinkClick r:id="rId3"/>
              </a:rPr>
              <a:t>Rapport_impact_environnemental_budget_Etat_2022.pdf (</a:t>
            </a:r>
            <a:r>
              <a:rPr lang="en-GB" sz="1600" dirty="0" err="1">
                <a:hlinkClick r:id="rId3"/>
              </a:rPr>
              <a:t>economie.gouv.fr</a:t>
            </a:r>
            <a:r>
              <a:rPr lang="en-GB" sz="1600" dirty="0">
                <a:hlinkClick r:id="rId3"/>
              </a:rPr>
              <a:t>)</a:t>
            </a:r>
            <a:endParaRPr lang="en-GB" sz="1600" dirty="0"/>
          </a:p>
          <a:p>
            <a:endParaRPr lang="pt-PT" sz="1400" dirty="0"/>
          </a:p>
        </p:txBody>
      </p:sp>
      <p:sp>
        <p:nvSpPr>
          <p:cNvPr id="3" name="Rectangle: Rounded Corners 2">
            <a:extLst>
              <a:ext uri="{FF2B5EF4-FFF2-40B4-BE49-F238E27FC236}">
                <a16:creationId xmlns="" xmlns:a16="http://schemas.microsoft.com/office/drawing/2014/main" id="{D734F142-1EF0-120A-59F8-40150CCABBAE}"/>
              </a:ext>
            </a:extLst>
          </p:cNvPr>
          <p:cNvSpPr/>
          <p:nvPr/>
        </p:nvSpPr>
        <p:spPr>
          <a:xfrm>
            <a:off x="6488723" y="2048607"/>
            <a:ext cx="1195754" cy="2110153"/>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 xmlns:a16="http://schemas.microsoft.com/office/drawing/2014/main" id="{052C2AA5-2D9E-41C1-7D50-2D044A1D0C68}"/>
              </a:ext>
            </a:extLst>
          </p:cNvPr>
          <p:cNvSpPr/>
          <p:nvPr/>
        </p:nvSpPr>
        <p:spPr>
          <a:xfrm rot="16200000">
            <a:off x="2199542" y="2014902"/>
            <a:ext cx="316523" cy="3971193"/>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Rounded Corners 1">
            <a:extLst>
              <a:ext uri="{FF2B5EF4-FFF2-40B4-BE49-F238E27FC236}">
                <a16:creationId xmlns="" xmlns:a16="http://schemas.microsoft.com/office/drawing/2014/main" id="{FF30D047-6BAB-E67D-A255-C43BC2966EE9}"/>
              </a:ext>
            </a:extLst>
          </p:cNvPr>
          <p:cNvSpPr/>
          <p:nvPr/>
        </p:nvSpPr>
        <p:spPr>
          <a:xfrm>
            <a:off x="7767484" y="3067665"/>
            <a:ext cx="757084" cy="1976283"/>
          </a:xfrm>
          <a:prstGeom prst="roundRect">
            <a:avLst/>
          </a:prstGeom>
          <a:solidFill>
            <a:schemeClr val="bg1">
              <a:lumMod val="9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247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1">
                    <a:lumMod val="75000"/>
                  </a:schemeClr>
                </a:solidFill>
              </a:rPr>
              <a:t>Outline</a:t>
            </a:r>
          </a:p>
        </p:txBody>
      </p:sp>
      <p:sp>
        <p:nvSpPr>
          <p:cNvPr id="2" name="Content Placeholder 1"/>
          <p:cNvSpPr>
            <a:spLocks noGrp="1"/>
          </p:cNvSpPr>
          <p:nvPr>
            <p:ph sz="half" idx="1"/>
          </p:nvPr>
        </p:nvSpPr>
        <p:spPr>
          <a:xfrm>
            <a:off x="838197" y="1648918"/>
            <a:ext cx="10326331" cy="3939842"/>
          </a:xfrm>
        </p:spPr>
        <p:txBody>
          <a:bodyPr/>
          <a:lstStyle/>
          <a:p>
            <a:r>
              <a:rPr lang="en-GB" dirty="0"/>
              <a:t>Definition and context</a:t>
            </a:r>
          </a:p>
          <a:p>
            <a:r>
              <a:rPr lang="en-GB" dirty="0"/>
              <a:t>EU Green Budgeting Reference Framework</a:t>
            </a:r>
          </a:p>
          <a:p>
            <a:r>
              <a:rPr lang="en-US" dirty="0"/>
              <a:t>State of play in the EU</a:t>
            </a:r>
          </a:p>
          <a:p>
            <a:r>
              <a:rPr lang="en-US" dirty="0"/>
              <a:t>Green budgeting &amp; the budget cycle</a:t>
            </a:r>
          </a:p>
          <a:p>
            <a:r>
              <a:rPr lang="en-US" dirty="0"/>
              <a:t>2024 Conference</a:t>
            </a:r>
          </a:p>
          <a:p>
            <a:pPr marL="0" indent="0">
              <a:buNone/>
            </a:pPr>
            <a:r>
              <a:rPr lang="en-GB" dirty="0"/>
              <a:t>	</a:t>
            </a:r>
            <a:endParaRPr lang="pt-PT" dirty="0"/>
          </a:p>
        </p:txBody>
      </p:sp>
    </p:spTree>
    <p:extLst>
      <p:ext uri="{BB962C8B-B14F-4D97-AF65-F5344CB8AC3E}">
        <p14:creationId xmlns:p14="http://schemas.microsoft.com/office/powerpoint/2010/main" val="272607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E4791DA-BEEA-59FC-B0C3-AE733AC7CDE9}"/>
              </a:ext>
            </a:extLst>
          </p:cNvPr>
          <p:cNvSpPr>
            <a:spLocks noGrp="1"/>
          </p:cNvSpPr>
          <p:nvPr>
            <p:ph type="title"/>
          </p:nvPr>
        </p:nvSpPr>
        <p:spPr/>
        <p:txBody>
          <a:bodyPr/>
          <a:lstStyle/>
          <a:p>
            <a:r>
              <a:rPr lang="en-GB" dirty="0">
                <a:solidFill>
                  <a:schemeClr val="accent1">
                    <a:lumMod val="75000"/>
                  </a:schemeClr>
                </a:solidFill>
              </a:rPr>
              <a:t>Example (2): France </a:t>
            </a:r>
            <a:endParaRPr lang="en-IE" dirty="0">
              <a:solidFill>
                <a:schemeClr val="accent1">
                  <a:lumMod val="75000"/>
                </a:schemeClr>
              </a:solidFill>
            </a:endParaRPr>
          </a:p>
        </p:txBody>
      </p:sp>
      <p:sp>
        <p:nvSpPr>
          <p:cNvPr id="6" name="TextBox 5">
            <a:extLst>
              <a:ext uri="{FF2B5EF4-FFF2-40B4-BE49-F238E27FC236}">
                <a16:creationId xmlns="" xmlns:a16="http://schemas.microsoft.com/office/drawing/2014/main" id="{EEF126E4-ACFA-91F4-F64D-66691D47C538}"/>
              </a:ext>
            </a:extLst>
          </p:cNvPr>
          <p:cNvSpPr txBox="1"/>
          <p:nvPr/>
        </p:nvSpPr>
        <p:spPr>
          <a:xfrm>
            <a:off x="8962418" y="1082203"/>
            <a:ext cx="3229582" cy="4693593"/>
          </a:xfrm>
          <a:prstGeom prst="rect">
            <a:avLst/>
          </a:prstGeom>
          <a:noFill/>
        </p:spPr>
        <p:txBody>
          <a:bodyPr wrap="square" rtlCol="0">
            <a:spAutoFit/>
          </a:bodyPr>
          <a:lstStyle/>
          <a:p>
            <a:pPr marL="342900" indent="-342900">
              <a:spcBef>
                <a:spcPts val="600"/>
              </a:spcBef>
              <a:spcAft>
                <a:spcPts val="1800"/>
              </a:spcAft>
              <a:buFontTx/>
              <a:buAutoNum type="arabicPeriod"/>
            </a:pPr>
            <a:r>
              <a:rPr lang="en-GB" sz="2400" dirty="0">
                <a:solidFill>
                  <a:schemeClr val="bg1">
                    <a:lumMod val="50000"/>
                  </a:schemeClr>
                </a:solidFill>
              </a:rPr>
              <a:t>Scrutiny of entire budget</a:t>
            </a:r>
          </a:p>
          <a:p>
            <a:pPr marL="342900" indent="-342900">
              <a:spcBef>
                <a:spcPts val="600"/>
              </a:spcBef>
              <a:spcAft>
                <a:spcPts val="1800"/>
              </a:spcAft>
              <a:buAutoNum type="arabicPeriod"/>
            </a:pPr>
            <a:r>
              <a:rPr lang="en-GB" sz="2400" dirty="0">
                <a:solidFill>
                  <a:schemeClr val="bg1">
                    <a:lumMod val="50000"/>
                  </a:schemeClr>
                </a:solidFill>
              </a:rPr>
              <a:t>Classification by environmental objective (3 shades of green)</a:t>
            </a:r>
          </a:p>
          <a:p>
            <a:pPr marL="342900" indent="-342900">
              <a:buAutoNum type="arabicPeriod"/>
            </a:pPr>
            <a:r>
              <a:rPr lang="en-GB" sz="2400" dirty="0">
                <a:solidFill>
                  <a:srgbClr val="024EA2"/>
                </a:solidFill>
              </a:rPr>
              <a:t>Overall classification </a:t>
            </a:r>
          </a:p>
          <a:p>
            <a:pPr marL="800100" lvl="1" indent="-342900">
              <a:buFontTx/>
              <a:buChar char="-"/>
            </a:pPr>
            <a:r>
              <a:rPr lang="en-GB" sz="2400" dirty="0"/>
              <a:t>Favourable</a:t>
            </a:r>
          </a:p>
          <a:p>
            <a:pPr marL="800100" lvl="1" indent="-342900">
              <a:buFontTx/>
              <a:buChar char="-"/>
            </a:pPr>
            <a:r>
              <a:rPr lang="en-GB" sz="2400" dirty="0"/>
              <a:t>Unfavourable</a:t>
            </a:r>
          </a:p>
          <a:p>
            <a:pPr marL="800100" lvl="1" indent="-342900">
              <a:buFontTx/>
              <a:buChar char="-"/>
            </a:pPr>
            <a:r>
              <a:rPr lang="en-GB" sz="2400" dirty="0"/>
              <a:t>Mixed </a:t>
            </a:r>
          </a:p>
        </p:txBody>
      </p:sp>
      <p:pic>
        <p:nvPicPr>
          <p:cNvPr id="7" name="Content Placeholder 8">
            <a:extLst>
              <a:ext uri="{FF2B5EF4-FFF2-40B4-BE49-F238E27FC236}">
                <a16:creationId xmlns="" xmlns:a16="http://schemas.microsoft.com/office/drawing/2014/main" id="{A04C046D-BFDC-3A3C-F201-F00B48B9C62C}"/>
              </a:ext>
            </a:extLst>
          </p:cNvPr>
          <p:cNvPicPr>
            <a:picLocks noGrp="1" noChangeAspect="1"/>
          </p:cNvPicPr>
          <p:nvPr>
            <p:ph sz="half" idx="1"/>
          </p:nvPr>
        </p:nvPicPr>
        <p:blipFill>
          <a:blip r:embed="rId2"/>
          <a:stretch>
            <a:fillRect/>
          </a:stretch>
        </p:blipFill>
        <p:spPr>
          <a:xfrm>
            <a:off x="264313" y="1500911"/>
            <a:ext cx="8477351" cy="3762261"/>
          </a:xfrm>
          <a:prstGeom prst="rect">
            <a:avLst/>
          </a:prstGeom>
        </p:spPr>
      </p:pic>
      <p:sp>
        <p:nvSpPr>
          <p:cNvPr id="8" name="TextBox 7">
            <a:extLst>
              <a:ext uri="{FF2B5EF4-FFF2-40B4-BE49-F238E27FC236}">
                <a16:creationId xmlns="" xmlns:a16="http://schemas.microsoft.com/office/drawing/2014/main" id="{932629B4-3CD4-AB49-A618-27C6D0F1DF44}"/>
              </a:ext>
            </a:extLst>
          </p:cNvPr>
          <p:cNvSpPr txBox="1"/>
          <p:nvPr/>
        </p:nvSpPr>
        <p:spPr>
          <a:xfrm>
            <a:off x="963608" y="6046688"/>
            <a:ext cx="8108973" cy="553998"/>
          </a:xfrm>
          <a:prstGeom prst="rect">
            <a:avLst/>
          </a:prstGeom>
          <a:noFill/>
        </p:spPr>
        <p:txBody>
          <a:bodyPr wrap="square" rtlCol="0">
            <a:spAutoFit/>
          </a:bodyPr>
          <a:lstStyle/>
          <a:p>
            <a:r>
              <a:rPr lang="it-IT" sz="1600" dirty="0"/>
              <a:t> Source: </a:t>
            </a:r>
            <a:r>
              <a:rPr lang="en-GB" sz="1600" dirty="0">
                <a:hlinkClick r:id="rId3"/>
              </a:rPr>
              <a:t>Rapport_impact_environnemental_budget_Etat_2022.pdf (</a:t>
            </a:r>
            <a:r>
              <a:rPr lang="en-GB" sz="1600" dirty="0" err="1">
                <a:hlinkClick r:id="rId3"/>
              </a:rPr>
              <a:t>economie.gouv.fr</a:t>
            </a:r>
            <a:r>
              <a:rPr lang="en-GB" sz="1600" dirty="0">
                <a:hlinkClick r:id="rId3"/>
              </a:rPr>
              <a:t>)</a:t>
            </a:r>
            <a:endParaRPr lang="en-GB" sz="1600" dirty="0"/>
          </a:p>
          <a:p>
            <a:endParaRPr lang="pt-PT" sz="1400" dirty="0"/>
          </a:p>
        </p:txBody>
      </p:sp>
      <p:sp>
        <p:nvSpPr>
          <p:cNvPr id="3" name="Rectangle: Rounded Corners 2">
            <a:extLst>
              <a:ext uri="{FF2B5EF4-FFF2-40B4-BE49-F238E27FC236}">
                <a16:creationId xmlns="" xmlns:a16="http://schemas.microsoft.com/office/drawing/2014/main" id="{D734F142-1EF0-120A-59F8-40150CCABBAE}"/>
              </a:ext>
            </a:extLst>
          </p:cNvPr>
          <p:cNvSpPr/>
          <p:nvPr/>
        </p:nvSpPr>
        <p:spPr>
          <a:xfrm>
            <a:off x="6497515" y="3842238"/>
            <a:ext cx="1987061" cy="246186"/>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 xmlns:a16="http://schemas.microsoft.com/office/drawing/2014/main" id="{052C2AA5-2D9E-41C1-7D50-2D044A1D0C68}"/>
              </a:ext>
            </a:extLst>
          </p:cNvPr>
          <p:cNvSpPr/>
          <p:nvPr/>
        </p:nvSpPr>
        <p:spPr>
          <a:xfrm rot="16200000">
            <a:off x="2595194" y="1645626"/>
            <a:ext cx="246187" cy="4639407"/>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7611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0"/>
            <a:ext cx="10515600" cy="583197"/>
          </a:xfrm>
        </p:spPr>
        <p:txBody>
          <a:bodyPr/>
          <a:lstStyle/>
          <a:p>
            <a:r>
              <a:rPr lang="en-GB" dirty="0">
                <a:solidFill>
                  <a:schemeClr val="accent1">
                    <a:lumMod val="75000"/>
                  </a:schemeClr>
                </a:solidFill>
              </a:rPr>
              <a:t>3. Deliverables</a:t>
            </a:r>
            <a:endParaRPr lang="pt-PT" dirty="0">
              <a:solidFill>
                <a:schemeClr val="accent1">
                  <a:lumMod val="75000"/>
                </a:schemeClr>
              </a:solidFill>
            </a:endParaRPr>
          </a:p>
        </p:txBody>
      </p:sp>
      <p:sp>
        <p:nvSpPr>
          <p:cNvPr id="8" name="Content Placeholder 7"/>
          <p:cNvSpPr>
            <a:spLocks noGrp="1"/>
          </p:cNvSpPr>
          <p:nvPr>
            <p:ph sz="half" idx="14"/>
          </p:nvPr>
        </p:nvSpPr>
        <p:spPr>
          <a:xfrm>
            <a:off x="847320" y="5533702"/>
            <a:ext cx="10310996" cy="512712"/>
          </a:xfrm>
        </p:spPr>
        <p:txBody>
          <a:bodyPr/>
          <a:lstStyle/>
          <a:p>
            <a:pPr marL="0" indent="0">
              <a:buNone/>
            </a:pPr>
            <a:r>
              <a:rPr lang="en-US" dirty="0">
                <a:solidFill>
                  <a:schemeClr val="tx2"/>
                </a:solidFill>
              </a:rPr>
              <a:t>A legal/administrative document </a:t>
            </a:r>
            <a:r>
              <a:rPr lang="en-US" dirty="0"/>
              <a:t>should detail the content and calendar for deliverables.</a:t>
            </a:r>
            <a:endParaRPr lang="pt-PT" dirty="0"/>
          </a:p>
        </p:txBody>
      </p:sp>
      <p:graphicFrame>
        <p:nvGraphicFramePr>
          <p:cNvPr id="9" name="Diagram 8"/>
          <p:cNvGraphicFramePr/>
          <p:nvPr>
            <p:extLst>
              <p:ext uri="{D42A27DB-BD31-4B8C-83A1-F6EECF244321}">
                <p14:modId xmlns:p14="http://schemas.microsoft.com/office/powerpoint/2010/main" val="2229228059"/>
              </p:ext>
            </p:extLst>
          </p:nvPr>
        </p:nvGraphicFramePr>
        <p:xfrm>
          <a:off x="970722" y="1327625"/>
          <a:ext cx="9815812" cy="4046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349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1">
                    <a:lumMod val="75000"/>
                  </a:schemeClr>
                </a:solidFill>
              </a:rPr>
              <a:t>Deliverables (examples)</a:t>
            </a:r>
            <a:endParaRPr lang="pt-PT" dirty="0">
              <a:solidFill>
                <a:schemeClr val="accent1">
                  <a:lumMod val="75000"/>
                </a:schemeClr>
              </a:solidFill>
            </a:endParaRPr>
          </a:p>
        </p:txBody>
      </p:sp>
      <p:sp>
        <p:nvSpPr>
          <p:cNvPr id="7" name="Flowchart: Alternate Process 6"/>
          <p:cNvSpPr/>
          <p:nvPr/>
        </p:nvSpPr>
        <p:spPr>
          <a:xfrm>
            <a:off x="1160213" y="4645405"/>
            <a:ext cx="9364885" cy="734982"/>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2"/>
                </a:solidFill>
              </a:rPr>
              <a:t>Italy:</a:t>
            </a:r>
            <a:r>
              <a:rPr lang="en-US" sz="2000" dirty="0">
                <a:solidFill>
                  <a:schemeClr val="tx2"/>
                </a:solidFill>
              </a:rPr>
              <a:t> </a:t>
            </a:r>
            <a:r>
              <a:rPr lang="en-US" i="1" dirty="0">
                <a:solidFill>
                  <a:schemeClr val="tx2"/>
                </a:solidFill>
              </a:rPr>
              <a:t>eco-budget</a:t>
            </a:r>
            <a:r>
              <a:rPr lang="en-US" dirty="0">
                <a:solidFill>
                  <a:schemeClr val="tx2"/>
                </a:solidFill>
              </a:rPr>
              <a:t> annex in draft budget and </a:t>
            </a:r>
            <a:r>
              <a:rPr lang="en-US" i="1" dirty="0">
                <a:solidFill>
                  <a:schemeClr val="tx2"/>
                </a:solidFill>
              </a:rPr>
              <a:t>eco-execution</a:t>
            </a:r>
            <a:r>
              <a:rPr lang="en-US" dirty="0">
                <a:solidFill>
                  <a:schemeClr val="tx2"/>
                </a:solidFill>
              </a:rPr>
              <a:t> annex with information by CEPA-</a:t>
            </a:r>
            <a:r>
              <a:rPr lang="en-US" dirty="0" err="1">
                <a:solidFill>
                  <a:schemeClr val="tx2"/>
                </a:solidFill>
              </a:rPr>
              <a:t>CReMA</a:t>
            </a:r>
            <a:r>
              <a:rPr lang="en-US" dirty="0">
                <a:solidFill>
                  <a:schemeClr val="tx2"/>
                </a:solidFill>
              </a:rPr>
              <a:t> and ministry. </a:t>
            </a:r>
          </a:p>
        </p:txBody>
      </p:sp>
      <p:sp>
        <p:nvSpPr>
          <p:cNvPr id="2" name="Rounded Rectangle 1"/>
          <p:cNvSpPr/>
          <p:nvPr/>
        </p:nvSpPr>
        <p:spPr>
          <a:xfrm>
            <a:off x="718643" y="1750864"/>
            <a:ext cx="9504817" cy="97865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GB" b="1" dirty="0"/>
              <a:t>France: </a:t>
            </a:r>
            <a:r>
              <a:rPr lang="en-GB" dirty="0"/>
              <a:t>green budget report attached to the draft budget presenting the tagging results.</a:t>
            </a:r>
          </a:p>
        </p:txBody>
      </p:sp>
      <p:sp>
        <p:nvSpPr>
          <p:cNvPr id="11" name="Rounded Rectangle 10"/>
          <p:cNvSpPr/>
          <p:nvPr/>
        </p:nvSpPr>
        <p:spPr>
          <a:xfrm>
            <a:off x="1700081" y="3238899"/>
            <a:ext cx="10170786" cy="860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b="1" dirty="0"/>
              <a:t>Sweden</a:t>
            </a:r>
            <a:r>
              <a:rPr lang="en-US" b="1"/>
              <a:t>: </a:t>
            </a:r>
            <a:r>
              <a:rPr lang="en-US"/>
              <a:t>main </a:t>
            </a:r>
            <a:r>
              <a:rPr lang="en-US" dirty="0"/>
              <a:t>outcomes (tagging results and impact assessment) in the annual budgetary plans. </a:t>
            </a:r>
          </a:p>
        </p:txBody>
      </p:sp>
    </p:spTree>
    <p:extLst>
      <p:ext uri="{BB962C8B-B14F-4D97-AF65-F5344CB8AC3E}">
        <p14:creationId xmlns:p14="http://schemas.microsoft.com/office/powerpoint/2010/main" val="802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547512"/>
          </a:xfrm>
        </p:spPr>
        <p:txBody>
          <a:bodyPr/>
          <a:lstStyle/>
          <a:p>
            <a:r>
              <a:rPr lang="en-GB" dirty="0">
                <a:solidFill>
                  <a:schemeClr val="accent1">
                    <a:lumMod val="75000"/>
                  </a:schemeClr>
                </a:solidFill>
              </a:rPr>
              <a:t>4. Governance</a:t>
            </a:r>
            <a:endParaRPr lang="pt-PT" dirty="0">
              <a:solidFill>
                <a:schemeClr val="accent1">
                  <a:lumMod val="75000"/>
                </a:schemeClr>
              </a:solidFill>
            </a:endParaRPr>
          </a:p>
        </p:txBody>
      </p:sp>
      <p:sp>
        <p:nvSpPr>
          <p:cNvPr id="8" name="Content Placeholder 7"/>
          <p:cNvSpPr>
            <a:spLocks noGrp="1"/>
          </p:cNvSpPr>
          <p:nvPr>
            <p:ph sz="half" idx="14"/>
          </p:nvPr>
        </p:nvSpPr>
        <p:spPr>
          <a:xfrm>
            <a:off x="970722" y="1336431"/>
            <a:ext cx="10456546" cy="4734224"/>
          </a:xfrm>
        </p:spPr>
        <p:txBody>
          <a:bodyPr/>
          <a:lstStyle/>
          <a:p>
            <a:pPr>
              <a:spcAft>
                <a:spcPts val="1200"/>
              </a:spcAft>
            </a:pPr>
            <a:r>
              <a:rPr lang="en-US" dirty="0"/>
              <a:t>Roles and responsibilities, timeline, deliverables clearly specified </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Leadership assigned to the authority coordinating the budgetary process</a:t>
            </a:r>
          </a:p>
        </p:txBody>
      </p:sp>
      <p:graphicFrame>
        <p:nvGraphicFramePr>
          <p:cNvPr id="9" name="Diagram 8"/>
          <p:cNvGraphicFramePr/>
          <p:nvPr>
            <p:extLst>
              <p:ext uri="{D42A27DB-BD31-4B8C-83A1-F6EECF244321}">
                <p14:modId xmlns:p14="http://schemas.microsoft.com/office/powerpoint/2010/main" val="2063366929"/>
              </p:ext>
            </p:extLst>
          </p:nvPr>
        </p:nvGraphicFramePr>
        <p:xfrm>
          <a:off x="1025453" y="2017286"/>
          <a:ext cx="10141094" cy="3161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114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9061" y="147064"/>
            <a:ext cx="10515600" cy="782357"/>
          </a:xfrm>
        </p:spPr>
        <p:txBody>
          <a:bodyPr/>
          <a:lstStyle/>
          <a:p>
            <a:r>
              <a:rPr lang="en-GB" dirty="0">
                <a:solidFill>
                  <a:schemeClr val="accent1">
                    <a:lumMod val="75000"/>
                  </a:schemeClr>
                </a:solidFill>
              </a:rPr>
              <a:t>Governance (tagging - examples) </a:t>
            </a:r>
            <a:endParaRPr lang="pt-PT" dirty="0">
              <a:solidFill>
                <a:schemeClr val="accent1">
                  <a:lumMod val="75000"/>
                </a:schemeClr>
              </a:solidFill>
            </a:endParaRPr>
          </a:p>
        </p:txBody>
      </p:sp>
      <p:sp>
        <p:nvSpPr>
          <p:cNvPr id="16" name="Freeform 15"/>
          <p:cNvSpPr/>
          <p:nvPr/>
        </p:nvSpPr>
        <p:spPr>
          <a:xfrm>
            <a:off x="8287433" y="4028078"/>
            <a:ext cx="3747251" cy="2627663"/>
          </a:xfrm>
          <a:custGeom>
            <a:avLst/>
            <a:gdLst>
              <a:gd name="connsiteX0" fmla="*/ 0 w 3257073"/>
              <a:gd name="connsiteY0" fmla="*/ 1257773 h 2515545"/>
              <a:gd name="connsiteX1" fmla="*/ 718691 w 3257073"/>
              <a:gd name="connsiteY1" fmla="*/ 1 h 2515545"/>
              <a:gd name="connsiteX2" fmla="*/ 2538382 w 3257073"/>
              <a:gd name="connsiteY2" fmla="*/ 1 h 2515545"/>
              <a:gd name="connsiteX3" fmla="*/ 3257073 w 3257073"/>
              <a:gd name="connsiteY3" fmla="*/ 1257773 h 2515545"/>
              <a:gd name="connsiteX4" fmla="*/ 2538382 w 3257073"/>
              <a:gd name="connsiteY4" fmla="*/ 2515544 h 2515545"/>
              <a:gd name="connsiteX5" fmla="*/ 718691 w 3257073"/>
              <a:gd name="connsiteY5" fmla="*/ 2515544 h 2515545"/>
              <a:gd name="connsiteX6" fmla="*/ 0 w 3257073"/>
              <a:gd name="connsiteY6" fmla="*/ 1257773 h 251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073" h="2515545">
                <a:moveTo>
                  <a:pt x="0" y="1257773"/>
                </a:moveTo>
                <a:lnTo>
                  <a:pt x="718691" y="1"/>
                </a:lnTo>
                <a:lnTo>
                  <a:pt x="2538382" y="1"/>
                </a:lnTo>
                <a:lnTo>
                  <a:pt x="3257073" y="1257773"/>
                </a:lnTo>
                <a:lnTo>
                  <a:pt x="2538382" y="2515544"/>
                </a:lnTo>
                <a:lnTo>
                  <a:pt x="718691" y="2515544"/>
                </a:lnTo>
                <a:lnTo>
                  <a:pt x="0" y="1257773"/>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846" tIns="417512" rIns="533846" bIns="417512"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Luxembourg:  </a:t>
            </a:r>
            <a:r>
              <a:rPr lang="en-GB" sz="1800" b="0" kern="1200" dirty="0">
                <a:solidFill>
                  <a:schemeClr val="tx1"/>
                </a:solidFill>
              </a:rPr>
              <a:t>Inspectorate of Finance</a:t>
            </a:r>
            <a:r>
              <a:rPr lang="en-GB" dirty="0">
                <a:solidFill>
                  <a:schemeClr val="tx1"/>
                </a:solidFill>
              </a:rPr>
              <a:t> </a:t>
            </a:r>
            <a:r>
              <a:rPr lang="en-GB" sz="1800" b="0" kern="1200" dirty="0">
                <a:solidFill>
                  <a:schemeClr val="tx1"/>
                </a:solidFill>
              </a:rPr>
              <a:t>(leads </a:t>
            </a:r>
            <a:r>
              <a:rPr lang="en-GB" dirty="0">
                <a:solidFill>
                  <a:schemeClr val="tx1"/>
                </a:solidFill>
              </a:rPr>
              <a:t>- </a:t>
            </a:r>
            <a:r>
              <a:rPr lang="en-GB" sz="1800" b="0" kern="1200" dirty="0">
                <a:solidFill>
                  <a:schemeClr val="tx1"/>
                </a:solidFill>
              </a:rPr>
              <a:t>guidance on tagging) </a:t>
            </a:r>
          </a:p>
          <a:p>
            <a:pPr lvl="0" algn="ctr" defTabSz="800100">
              <a:lnSpc>
                <a:spcPct val="90000"/>
              </a:lnSpc>
              <a:spcBef>
                <a:spcPct val="0"/>
              </a:spcBef>
              <a:spcAft>
                <a:spcPct val="35000"/>
              </a:spcAft>
            </a:pPr>
            <a:r>
              <a:rPr lang="en-GB" sz="1800" b="0" kern="1200" dirty="0">
                <a:solidFill>
                  <a:schemeClr val="tx1"/>
                </a:solidFill>
              </a:rPr>
              <a:t>+ line ministries (perform tagging)</a:t>
            </a:r>
          </a:p>
          <a:p>
            <a:pPr lvl="0" algn="ctr" defTabSz="800100">
              <a:lnSpc>
                <a:spcPct val="90000"/>
              </a:lnSpc>
              <a:spcBef>
                <a:spcPct val="0"/>
              </a:spcBef>
              <a:spcAft>
                <a:spcPct val="35000"/>
              </a:spcAft>
            </a:pPr>
            <a:r>
              <a:rPr lang="en-GB" dirty="0">
                <a:solidFill>
                  <a:schemeClr val="tx1"/>
                </a:solidFill>
              </a:rPr>
              <a:t>+ </a:t>
            </a:r>
            <a:r>
              <a:rPr lang="en-GB" sz="1800" b="0" kern="1200" dirty="0" err="1">
                <a:solidFill>
                  <a:schemeClr val="tx1"/>
                </a:solidFill>
              </a:rPr>
              <a:t>IoF</a:t>
            </a:r>
            <a:r>
              <a:rPr lang="en-GB" sz="1800" b="0" kern="1200" dirty="0">
                <a:solidFill>
                  <a:schemeClr val="tx1"/>
                </a:solidFill>
              </a:rPr>
              <a:t> (analysing tagging, prepares final report)</a:t>
            </a:r>
            <a:endParaRPr lang="en-US" sz="1800" b="0" kern="1200" dirty="0">
              <a:solidFill>
                <a:schemeClr val="tx1"/>
              </a:solidFill>
            </a:endParaRPr>
          </a:p>
        </p:txBody>
      </p:sp>
      <p:sp>
        <p:nvSpPr>
          <p:cNvPr id="18" name="Freeform 17"/>
          <p:cNvSpPr/>
          <p:nvPr/>
        </p:nvSpPr>
        <p:spPr>
          <a:xfrm>
            <a:off x="4434311" y="1115842"/>
            <a:ext cx="3587189" cy="2627663"/>
          </a:xfrm>
          <a:custGeom>
            <a:avLst/>
            <a:gdLst>
              <a:gd name="connsiteX0" fmla="*/ 0 w 3010186"/>
              <a:gd name="connsiteY0" fmla="*/ 1167641 h 2335281"/>
              <a:gd name="connsiteX1" fmla="*/ 667190 w 3010186"/>
              <a:gd name="connsiteY1" fmla="*/ 1 h 2335281"/>
              <a:gd name="connsiteX2" fmla="*/ 2342996 w 3010186"/>
              <a:gd name="connsiteY2" fmla="*/ 1 h 2335281"/>
              <a:gd name="connsiteX3" fmla="*/ 3010186 w 3010186"/>
              <a:gd name="connsiteY3" fmla="*/ 1167641 h 2335281"/>
              <a:gd name="connsiteX4" fmla="*/ 2342996 w 3010186"/>
              <a:gd name="connsiteY4" fmla="*/ 2335280 h 2335281"/>
              <a:gd name="connsiteX5" fmla="*/ 667190 w 3010186"/>
              <a:gd name="connsiteY5" fmla="*/ 2335280 h 2335281"/>
              <a:gd name="connsiteX6" fmla="*/ 0 w 3010186"/>
              <a:gd name="connsiteY6" fmla="*/ 1167641 h 233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186" h="2335281">
                <a:moveTo>
                  <a:pt x="0" y="1167641"/>
                </a:moveTo>
                <a:lnTo>
                  <a:pt x="667190" y="1"/>
                </a:lnTo>
                <a:lnTo>
                  <a:pt x="2342996" y="1"/>
                </a:lnTo>
                <a:lnTo>
                  <a:pt x="3010186" y="1167641"/>
                </a:lnTo>
                <a:lnTo>
                  <a:pt x="2342996" y="2335280"/>
                </a:lnTo>
                <a:lnTo>
                  <a:pt x="667190" y="2335280"/>
                </a:lnTo>
                <a:lnTo>
                  <a:pt x="0" y="116764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96105" tIns="390000" rIns="496105" bIns="39000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France:</a:t>
            </a:r>
            <a:r>
              <a:rPr lang="en-US" sz="1800" kern="1200" dirty="0">
                <a:solidFill>
                  <a:schemeClr val="tx1"/>
                </a:solidFill>
              </a:rPr>
              <a:t> </a:t>
            </a:r>
          </a:p>
          <a:p>
            <a:pPr lvl="0" algn="ctr" defTabSz="800100">
              <a:lnSpc>
                <a:spcPct val="90000"/>
              </a:lnSpc>
              <a:spcBef>
                <a:spcPct val="0"/>
              </a:spcBef>
              <a:spcAft>
                <a:spcPct val="35000"/>
              </a:spcAft>
            </a:pPr>
            <a:r>
              <a:rPr lang="en-US" sz="1800" kern="1200" dirty="0">
                <a:solidFill>
                  <a:schemeClr val="tx1"/>
                </a:solidFill>
              </a:rPr>
              <a:t>Inter-ministerial working group (lead &amp; performs tagging) </a:t>
            </a:r>
          </a:p>
          <a:p>
            <a:pPr lvl="0" algn="ctr" defTabSz="800100">
              <a:lnSpc>
                <a:spcPct val="90000"/>
              </a:lnSpc>
              <a:spcBef>
                <a:spcPct val="0"/>
              </a:spcBef>
              <a:spcAft>
                <a:spcPct val="35000"/>
              </a:spcAft>
            </a:pPr>
            <a:r>
              <a:rPr lang="en-US" sz="1800" kern="1200" dirty="0">
                <a:solidFill>
                  <a:schemeClr val="tx1"/>
                </a:solidFill>
              </a:rPr>
              <a:t>+ Central Budget Authority </a:t>
            </a:r>
            <a:r>
              <a:rPr lang="en-GB" sz="1800" kern="1200" dirty="0">
                <a:solidFill>
                  <a:schemeClr val="tx1"/>
                </a:solidFill>
              </a:rPr>
              <a:t>(supervision) </a:t>
            </a:r>
          </a:p>
          <a:p>
            <a:pPr lvl="0" algn="ctr" defTabSz="800100">
              <a:lnSpc>
                <a:spcPct val="90000"/>
              </a:lnSpc>
              <a:spcBef>
                <a:spcPct val="0"/>
              </a:spcBef>
              <a:spcAft>
                <a:spcPct val="35000"/>
              </a:spcAft>
            </a:pPr>
            <a:r>
              <a:rPr lang="en-GB" dirty="0">
                <a:solidFill>
                  <a:schemeClr val="tx1"/>
                </a:solidFill>
              </a:rPr>
              <a:t>+ line </a:t>
            </a:r>
            <a:r>
              <a:rPr lang="en-GB" sz="1800" kern="1200" dirty="0">
                <a:solidFill>
                  <a:schemeClr val="tx1"/>
                </a:solidFill>
              </a:rPr>
              <a:t>ministries (consulted + tagging)</a:t>
            </a:r>
            <a:endParaRPr lang="en-US" sz="1800" kern="1200" dirty="0">
              <a:solidFill>
                <a:schemeClr val="tx1"/>
              </a:solidFill>
            </a:endParaRPr>
          </a:p>
        </p:txBody>
      </p:sp>
      <p:sp>
        <p:nvSpPr>
          <p:cNvPr id="20" name="Freeform 19"/>
          <p:cNvSpPr/>
          <p:nvPr/>
        </p:nvSpPr>
        <p:spPr>
          <a:xfrm>
            <a:off x="8377724" y="1115842"/>
            <a:ext cx="3494728" cy="2598792"/>
          </a:xfrm>
          <a:custGeom>
            <a:avLst/>
            <a:gdLst>
              <a:gd name="connsiteX0" fmla="*/ 0 w 3166782"/>
              <a:gd name="connsiteY0" fmla="*/ 1213619 h 2427238"/>
              <a:gd name="connsiteX1" fmla="*/ 693462 w 3166782"/>
              <a:gd name="connsiteY1" fmla="*/ 1 h 2427238"/>
              <a:gd name="connsiteX2" fmla="*/ 2473320 w 3166782"/>
              <a:gd name="connsiteY2" fmla="*/ 1 h 2427238"/>
              <a:gd name="connsiteX3" fmla="*/ 3166782 w 3166782"/>
              <a:gd name="connsiteY3" fmla="*/ 1213619 h 2427238"/>
              <a:gd name="connsiteX4" fmla="*/ 2473320 w 3166782"/>
              <a:gd name="connsiteY4" fmla="*/ 2427237 h 2427238"/>
              <a:gd name="connsiteX5" fmla="*/ 693462 w 3166782"/>
              <a:gd name="connsiteY5" fmla="*/ 2427237 h 2427238"/>
              <a:gd name="connsiteX6" fmla="*/ 0 w 3166782"/>
              <a:gd name="connsiteY6" fmla="*/ 1213619 h 242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6782" h="2427238">
                <a:moveTo>
                  <a:pt x="0" y="1213619"/>
                </a:moveTo>
                <a:lnTo>
                  <a:pt x="693462" y="1"/>
                </a:lnTo>
                <a:lnTo>
                  <a:pt x="2473320" y="1"/>
                </a:lnTo>
                <a:lnTo>
                  <a:pt x="3166782" y="1213619"/>
                </a:lnTo>
                <a:lnTo>
                  <a:pt x="2473320" y="2427237"/>
                </a:lnTo>
                <a:lnTo>
                  <a:pt x="693462" y="2427237"/>
                </a:lnTo>
                <a:lnTo>
                  <a:pt x="0" y="1213619"/>
                </a:lnTo>
                <a:close/>
              </a:path>
            </a:pathLst>
          </a:custGeom>
        </p:spPr>
        <p:style>
          <a:lnRef idx="2">
            <a:schemeClr val="lt1">
              <a:hueOff val="0"/>
              <a:satOff val="0"/>
              <a:lumOff val="0"/>
              <a:alphaOff val="0"/>
            </a:schemeClr>
          </a:lnRef>
          <a:fillRef idx="1">
            <a:schemeClr val="accent2">
              <a:hueOff val="-453059"/>
              <a:satOff val="990"/>
              <a:lumOff val="-3677"/>
              <a:alphaOff val="0"/>
            </a:schemeClr>
          </a:fillRef>
          <a:effectRef idx="0">
            <a:schemeClr val="accent2">
              <a:hueOff val="-453059"/>
              <a:satOff val="990"/>
              <a:lumOff val="-3677"/>
              <a:alphaOff val="0"/>
            </a:schemeClr>
          </a:effectRef>
          <a:fontRef idx="minor">
            <a:schemeClr val="lt1"/>
          </a:fontRef>
        </p:style>
        <p:txBody>
          <a:bodyPr spcFirstLastPara="0" vert="horz" wrap="square" lIns="517912" tIns="402302" rIns="517912" bIns="402302"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Ireland</a:t>
            </a:r>
            <a:r>
              <a:rPr lang="en-GB" sz="1800" kern="1200" dirty="0">
                <a:solidFill>
                  <a:schemeClr val="tx1"/>
                </a:solidFill>
              </a:rPr>
              <a:t>: </a:t>
            </a:r>
          </a:p>
          <a:p>
            <a:pPr lvl="0" algn="ctr" defTabSz="800100">
              <a:lnSpc>
                <a:spcPct val="90000"/>
              </a:lnSpc>
              <a:spcBef>
                <a:spcPct val="0"/>
              </a:spcBef>
              <a:spcAft>
                <a:spcPct val="35000"/>
              </a:spcAft>
            </a:pPr>
            <a:r>
              <a:rPr lang="en-US" sz="1800" kern="1200" dirty="0">
                <a:solidFill>
                  <a:schemeClr val="tx1"/>
                </a:solidFill>
              </a:rPr>
              <a:t>Central budget authority unit (lead &amp; performs tagging)</a:t>
            </a:r>
          </a:p>
          <a:p>
            <a:pPr lvl="0" algn="ctr" defTabSz="800100">
              <a:lnSpc>
                <a:spcPct val="90000"/>
              </a:lnSpc>
              <a:spcBef>
                <a:spcPct val="0"/>
              </a:spcBef>
              <a:spcAft>
                <a:spcPct val="35000"/>
              </a:spcAft>
            </a:pPr>
            <a:r>
              <a:rPr lang="en-US" dirty="0">
                <a:solidFill>
                  <a:schemeClr val="tx1"/>
                </a:solidFill>
              </a:rPr>
              <a:t>+ l</a:t>
            </a:r>
            <a:r>
              <a:rPr lang="en-US" sz="1800" kern="1200" dirty="0">
                <a:solidFill>
                  <a:schemeClr val="tx1"/>
                </a:solidFill>
              </a:rPr>
              <a:t>ine ministries (consulted) </a:t>
            </a:r>
            <a:br>
              <a:rPr lang="en-US" sz="1800" kern="1200" dirty="0">
                <a:solidFill>
                  <a:schemeClr val="tx1"/>
                </a:solidFill>
              </a:rPr>
            </a:br>
            <a:endParaRPr lang="en-US" sz="1800" kern="1200" dirty="0">
              <a:solidFill>
                <a:schemeClr val="tx1"/>
              </a:solidFill>
            </a:endParaRPr>
          </a:p>
        </p:txBody>
      </p:sp>
      <p:sp>
        <p:nvSpPr>
          <p:cNvPr id="22" name="Freeform 21"/>
          <p:cNvSpPr/>
          <p:nvPr/>
        </p:nvSpPr>
        <p:spPr>
          <a:xfrm>
            <a:off x="496099" y="4110408"/>
            <a:ext cx="3369183" cy="2463000"/>
          </a:xfrm>
          <a:custGeom>
            <a:avLst/>
            <a:gdLst>
              <a:gd name="connsiteX0" fmla="*/ 0 w 3195117"/>
              <a:gd name="connsiteY0" fmla="*/ 1231500 h 2463000"/>
              <a:gd name="connsiteX1" fmla="*/ 703679 w 3195117"/>
              <a:gd name="connsiteY1" fmla="*/ 1 h 2463000"/>
              <a:gd name="connsiteX2" fmla="*/ 2491438 w 3195117"/>
              <a:gd name="connsiteY2" fmla="*/ 1 h 2463000"/>
              <a:gd name="connsiteX3" fmla="*/ 3195117 w 3195117"/>
              <a:gd name="connsiteY3" fmla="*/ 1231500 h 2463000"/>
              <a:gd name="connsiteX4" fmla="*/ 2491438 w 3195117"/>
              <a:gd name="connsiteY4" fmla="*/ 2462999 h 2463000"/>
              <a:gd name="connsiteX5" fmla="*/ 703679 w 3195117"/>
              <a:gd name="connsiteY5" fmla="*/ 2462999 h 2463000"/>
              <a:gd name="connsiteX6" fmla="*/ 0 w 3195117"/>
              <a:gd name="connsiteY6" fmla="*/ 1231500 h 246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117" h="2463000">
                <a:moveTo>
                  <a:pt x="0" y="1231500"/>
                </a:moveTo>
                <a:lnTo>
                  <a:pt x="703679" y="1"/>
                </a:lnTo>
                <a:lnTo>
                  <a:pt x="2491438" y="1"/>
                </a:lnTo>
                <a:lnTo>
                  <a:pt x="3195117" y="1231500"/>
                </a:lnTo>
                <a:lnTo>
                  <a:pt x="2491438" y="2462999"/>
                </a:lnTo>
                <a:lnTo>
                  <a:pt x="703679" y="2462999"/>
                </a:lnTo>
                <a:lnTo>
                  <a:pt x="0" y="1231500"/>
                </a:lnTo>
                <a:close/>
              </a:path>
            </a:pathLst>
          </a:custGeom>
          <a:solidFill>
            <a:schemeClr val="accent3">
              <a:lumMod val="40000"/>
              <a:lumOff val="60000"/>
            </a:schemeClr>
          </a:solidFill>
        </p:spPr>
        <p:style>
          <a:lnRef idx="2">
            <a:schemeClr val="lt1">
              <a:hueOff val="0"/>
              <a:satOff val="0"/>
              <a:lumOff val="0"/>
              <a:alphaOff val="0"/>
            </a:schemeClr>
          </a:lnRef>
          <a:fillRef idx="1">
            <a:schemeClr val="accent2">
              <a:hueOff val="-906118"/>
              <a:satOff val="1981"/>
              <a:lumOff val="-7353"/>
              <a:alphaOff val="0"/>
            </a:schemeClr>
          </a:fillRef>
          <a:effectRef idx="0">
            <a:schemeClr val="accent2">
              <a:hueOff val="-906118"/>
              <a:satOff val="1981"/>
              <a:lumOff val="-7353"/>
              <a:alphaOff val="0"/>
            </a:schemeClr>
          </a:effectRef>
          <a:fontRef idx="minor">
            <a:schemeClr val="lt1"/>
          </a:fontRef>
        </p:style>
        <p:txBody>
          <a:bodyPr spcFirstLastPara="0" vert="horz" wrap="square" lIns="523679" tIns="408924" rIns="523679" bIns="408924"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Italy:</a:t>
            </a:r>
          </a:p>
          <a:p>
            <a:pPr lvl="0" algn="ctr" defTabSz="800100">
              <a:lnSpc>
                <a:spcPct val="90000"/>
              </a:lnSpc>
              <a:spcBef>
                <a:spcPct val="0"/>
              </a:spcBef>
              <a:spcAft>
                <a:spcPct val="35000"/>
              </a:spcAft>
            </a:pPr>
            <a:r>
              <a:rPr lang="en-US" sz="1800" kern="1200" dirty="0">
                <a:solidFill>
                  <a:schemeClr val="tx1"/>
                </a:solidFill>
              </a:rPr>
              <a:t>MoF (</a:t>
            </a:r>
            <a:r>
              <a:rPr lang="en-US" dirty="0">
                <a:solidFill>
                  <a:schemeClr val="tx1"/>
                </a:solidFill>
              </a:rPr>
              <a:t>performs </a:t>
            </a:r>
            <a:r>
              <a:rPr lang="en-US" sz="1800" kern="1200" dirty="0">
                <a:solidFill>
                  <a:schemeClr val="tx1"/>
                </a:solidFill>
              </a:rPr>
              <a:t>tagging) </a:t>
            </a:r>
          </a:p>
          <a:p>
            <a:pPr lvl="0" algn="ctr" defTabSz="800100">
              <a:lnSpc>
                <a:spcPct val="90000"/>
              </a:lnSpc>
              <a:spcBef>
                <a:spcPct val="0"/>
              </a:spcBef>
              <a:spcAft>
                <a:spcPct val="35000"/>
              </a:spcAft>
            </a:pPr>
            <a:r>
              <a:rPr lang="en-US" sz="1800" kern="1200" dirty="0">
                <a:solidFill>
                  <a:schemeClr val="tx1"/>
                </a:solidFill>
              </a:rPr>
              <a:t>+ line ministries (review).</a:t>
            </a:r>
          </a:p>
          <a:p>
            <a:pPr lvl="0" algn="ctr" defTabSz="800100">
              <a:lnSpc>
                <a:spcPct val="90000"/>
              </a:lnSpc>
              <a:spcBef>
                <a:spcPct val="0"/>
              </a:spcBef>
              <a:spcAft>
                <a:spcPct val="35000"/>
              </a:spcAft>
            </a:pPr>
            <a:r>
              <a:rPr lang="en-US" sz="1800" kern="1200" dirty="0">
                <a:solidFill>
                  <a:schemeClr val="tx1"/>
                </a:solidFill>
              </a:rPr>
              <a:t>+ MoF prepares final report. </a:t>
            </a:r>
          </a:p>
        </p:txBody>
      </p:sp>
      <p:sp>
        <p:nvSpPr>
          <p:cNvPr id="3" name="Freeform 19">
            <a:extLst>
              <a:ext uri="{FF2B5EF4-FFF2-40B4-BE49-F238E27FC236}">
                <a16:creationId xmlns="" xmlns:a16="http://schemas.microsoft.com/office/drawing/2014/main" id="{A979F957-FDCF-D950-8B05-D01584797315}"/>
              </a:ext>
            </a:extLst>
          </p:cNvPr>
          <p:cNvSpPr/>
          <p:nvPr/>
        </p:nvSpPr>
        <p:spPr>
          <a:xfrm>
            <a:off x="646014" y="1258381"/>
            <a:ext cx="3219268" cy="2485123"/>
          </a:xfrm>
          <a:custGeom>
            <a:avLst/>
            <a:gdLst>
              <a:gd name="connsiteX0" fmla="*/ 0 w 3166782"/>
              <a:gd name="connsiteY0" fmla="*/ 1213619 h 2427238"/>
              <a:gd name="connsiteX1" fmla="*/ 693462 w 3166782"/>
              <a:gd name="connsiteY1" fmla="*/ 1 h 2427238"/>
              <a:gd name="connsiteX2" fmla="*/ 2473320 w 3166782"/>
              <a:gd name="connsiteY2" fmla="*/ 1 h 2427238"/>
              <a:gd name="connsiteX3" fmla="*/ 3166782 w 3166782"/>
              <a:gd name="connsiteY3" fmla="*/ 1213619 h 2427238"/>
              <a:gd name="connsiteX4" fmla="*/ 2473320 w 3166782"/>
              <a:gd name="connsiteY4" fmla="*/ 2427237 h 2427238"/>
              <a:gd name="connsiteX5" fmla="*/ 693462 w 3166782"/>
              <a:gd name="connsiteY5" fmla="*/ 2427237 h 2427238"/>
              <a:gd name="connsiteX6" fmla="*/ 0 w 3166782"/>
              <a:gd name="connsiteY6" fmla="*/ 1213619 h 242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6782" h="2427238">
                <a:moveTo>
                  <a:pt x="0" y="1213619"/>
                </a:moveTo>
                <a:lnTo>
                  <a:pt x="693462" y="1"/>
                </a:lnTo>
                <a:lnTo>
                  <a:pt x="2473320" y="1"/>
                </a:lnTo>
                <a:lnTo>
                  <a:pt x="3166782" y="1213619"/>
                </a:lnTo>
                <a:lnTo>
                  <a:pt x="2473320" y="2427237"/>
                </a:lnTo>
                <a:lnTo>
                  <a:pt x="693462" y="2427237"/>
                </a:lnTo>
                <a:lnTo>
                  <a:pt x="0" y="1213619"/>
                </a:lnTo>
                <a:close/>
              </a:path>
            </a:pathLst>
          </a:custGeom>
          <a:solidFill>
            <a:schemeClr val="accent6">
              <a:lumMod val="60000"/>
              <a:lumOff val="40000"/>
            </a:schemeClr>
          </a:solidFill>
        </p:spPr>
        <p:style>
          <a:lnRef idx="2">
            <a:schemeClr val="lt1">
              <a:hueOff val="0"/>
              <a:satOff val="0"/>
              <a:lumOff val="0"/>
              <a:alphaOff val="0"/>
            </a:schemeClr>
          </a:lnRef>
          <a:fillRef idx="1">
            <a:schemeClr val="accent2">
              <a:hueOff val="-453059"/>
              <a:satOff val="990"/>
              <a:lumOff val="-3677"/>
              <a:alphaOff val="0"/>
            </a:schemeClr>
          </a:fillRef>
          <a:effectRef idx="0">
            <a:schemeClr val="accent2">
              <a:hueOff val="-453059"/>
              <a:satOff val="990"/>
              <a:lumOff val="-3677"/>
              <a:alphaOff val="0"/>
            </a:schemeClr>
          </a:effectRef>
          <a:fontRef idx="minor">
            <a:schemeClr val="lt1"/>
          </a:fontRef>
        </p:style>
        <p:txBody>
          <a:bodyPr spcFirstLastPara="0" vert="horz" wrap="square" lIns="517912" tIns="402302" rIns="517912" bIns="402302"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Austria</a:t>
            </a:r>
            <a:r>
              <a:rPr lang="en-GB" sz="1800" kern="1200" dirty="0">
                <a:solidFill>
                  <a:schemeClr val="tx1"/>
                </a:solidFill>
              </a:rPr>
              <a:t>: </a:t>
            </a:r>
          </a:p>
          <a:p>
            <a:pPr lvl="0" algn="ctr" defTabSz="800100">
              <a:lnSpc>
                <a:spcPct val="90000"/>
              </a:lnSpc>
              <a:spcBef>
                <a:spcPct val="0"/>
              </a:spcBef>
              <a:spcAft>
                <a:spcPct val="35000"/>
              </a:spcAft>
            </a:pPr>
            <a:r>
              <a:rPr lang="en-GB" dirty="0">
                <a:solidFill>
                  <a:schemeClr val="tx1"/>
                </a:solidFill>
              </a:rPr>
              <a:t>Green Budgeting Focal Point (in MoF,  leads &amp; performs tagging)</a:t>
            </a:r>
          </a:p>
          <a:p>
            <a:pPr lvl="0" algn="ctr" defTabSz="800100">
              <a:lnSpc>
                <a:spcPct val="90000"/>
              </a:lnSpc>
              <a:spcBef>
                <a:spcPct val="0"/>
              </a:spcBef>
              <a:spcAft>
                <a:spcPct val="35000"/>
              </a:spcAft>
            </a:pPr>
            <a:r>
              <a:rPr lang="en-GB" dirty="0">
                <a:solidFill>
                  <a:schemeClr val="tx1"/>
                </a:solidFill>
              </a:rPr>
              <a:t>+ </a:t>
            </a:r>
            <a:r>
              <a:rPr lang="en-US" dirty="0">
                <a:solidFill>
                  <a:schemeClr val="tx1"/>
                </a:solidFill>
              </a:rPr>
              <a:t>Central budget authority unit, line ministries (involved)</a:t>
            </a:r>
          </a:p>
        </p:txBody>
      </p:sp>
      <p:sp>
        <p:nvSpPr>
          <p:cNvPr id="4" name="Freeform 19">
            <a:extLst>
              <a:ext uri="{FF2B5EF4-FFF2-40B4-BE49-F238E27FC236}">
                <a16:creationId xmlns="" xmlns:a16="http://schemas.microsoft.com/office/drawing/2014/main" id="{1E8E2693-B81A-4F0E-8D64-C72A5120201A}"/>
              </a:ext>
            </a:extLst>
          </p:cNvPr>
          <p:cNvSpPr/>
          <p:nvPr/>
        </p:nvSpPr>
        <p:spPr>
          <a:xfrm>
            <a:off x="4142650" y="4028077"/>
            <a:ext cx="3906700" cy="2627663"/>
          </a:xfrm>
          <a:custGeom>
            <a:avLst/>
            <a:gdLst>
              <a:gd name="connsiteX0" fmla="*/ 0 w 3166782"/>
              <a:gd name="connsiteY0" fmla="*/ 1213619 h 2427238"/>
              <a:gd name="connsiteX1" fmla="*/ 693462 w 3166782"/>
              <a:gd name="connsiteY1" fmla="*/ 1 h 2427238"/>
              <a:gd name="connsiteX2" fmla="*/ 2473320 w 3166782"/>
              <a:gd name="connsiteY2" fmla="*/ 1 h 2427238"/>
              <a:gd name="connsiteX3" fmla="*/ 3166782 w 3166782"/>
              <a:gd name="connsiteY3" fmla="*/ 1213619 h 2427238"/>
              <a:gd name="connsiteX4" fmla="*/ 2473320 w 3166782"/>
              <a:gd name="connsiteY4" fmla="*/ 2427237 h 2427238"/>
              <a:gd name="connsiteX5" fmla="*/ 693462 w 3166782"/>
              <a:gd name="connsiteY5" fmla="*/ 2427237 h 2427238"/>
              <a:gd name="connsiteX6" fmla="*/ 0 w 3166782"/>
              <a:gd name="connsiteY6" fmla="*/ 1213619 h 242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6782" h="2427238">
                <a:moveTo>
                  <a:pt x="0" y="1213619"/>
                </a:moveTo>
                <a:lnTo>
                  <a:pt x="693462" y="1"/>
                </a:lnTo>
                <a:lnTo>
                  <a:pt x="2473320" y="1"/>
                </a:lnTo>
                <a:lnTo>
                  <a:pt x="3166782" y="1213619"/>
                </a:lnTo>
                <a:lnTo>
                  <a:pt x="2473320" y="2427237"/>
                </a:lnTo>
                <a:lnTo>
                  <a:pt x="693462" y="2427237"/>
                </a:lnTo>
                <a:lnTo>
                  <a:pt x="0" y="1213619"/>
                </a:lnTo>
                <a:close/>
              </a:path>
            </a:pathLst>
          </a:custGeom>
          <a:solidFill>
            <a:schemeClr val="accent6">
              <a:lumMod val="20000"/>
              <a:lumOff val="80000"/>
            </a:schemeClr>
          </a:solidFill>
        </p:spPr>
        <p:style>
          <a:lnRef idx="2">
            <a:schemeClr val="lt1">
              <a:hueOff val="0"/>
              <a:satOff val="0"/>
              <a:lumOff val="0"/>
              <a:alphaOff val="0"/>
            </a:schemeClr>
          </a:lnRef>
          <a:fillRef idx="1">
            <a:schemeClr val="accent2">
              <a:hueOff val="-453059"/>
              <a:satOff val="990"/>
              <a:lumOff val="-3677"/>
              <a:alphaOff val="0"/>
            </a:schemeClr>
          </a:fillRef>
          <a:effectRef idx="0">
            <a:schemeClr val="accent2">
              <a:hueOff val="-453059"/>
              <a:satOff val="990"/>
              <a:lumOff val="-3677"/>
              <a:alphaOff val="0"/>
            </a:schemeClr>
          </a:effectRef>
          <a:fontRef idx="minor">
            <a:schemeClr val="lt1"/>
          </a:fontRef>
        </p:style>
        <p:txBody>
          <a:bodyPr spcFirstLastPara="0" vert="horz" wrap="square" lIns="517912" tIns="402302" rIns="517912" bIns="402302"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rPr>
              <a:t>Spain: </a:t>
            </a:r>
          </a:p>
          <a:p>
            <a:pPr lvl="0" algn="ctr" defTabSz="800100">
              <a:lnSpc>
                <a:spcPct val="90000"/>
              </a:lnSpc>
              <a:spcBef>
                <a:spcPct val="0"/>
              </a:spcBef>
              <a:spcAft>
                <a:spcPct val="35000"/>
              </a:spcAft>
            </a:pPr>
            <a:r>
              <a:rPr lang="en-US" sz="1800" kern="1200" dirty="0">
                <a:solidFill>
                  <a:schemeClr val="tx1"/>
                </a:solidFill>
              </a:rPr>
              <a:t>Inter-ministerial working group (initiating)</a:t>
            </a:r>
          </a:p>
          <a:p>
            <a:pPr lvl="0" algn="ctr" defTabSz="800100">
              <a:lnSpc>
                <a:spcPct val="90000"/>
              </a:lnSpc>
              <a:spcBef>
                <a:spcPct val="0"/>
              </a:spcBef>
              <a:spcAft>
                <a:spcPct val="35000"/>
              </a:spcAft>
            </a:pPr>
            <a:r>
              <a:rPr lang="en-US" dirty="0">
                <a:solidFill>
                  <a:schemeClr val="tx1"/>
                </a:solidFill>
              </a:rPr>
              <a:t>+ MoF &amp; General Budget Directorate (leading) </a:t>
            </a:r>
            <a:endParaRPr lang="en-US" sz="1800" kern="1200" dirty="0">
              <a:solidFill>
                <a:schemeClr val="tx1"/>
              </a:solidFill>
            </a:endParaRPr>
          </a:p>
          <a:p>
            <a:pPr lvl="0" algn="ctr" defTabSz="800100">
              <a:lnSpc>
                <a:spcPct val="90000"/>
              </a:lnSpc>
              <a:spcBef>
                <a:spcPct val="0"/>
              </a:spcBef>
              <a:spcAft>
                <a:spcPct val="35000"/>
              </a:spcAft>
            </a:pPr>
            <a:r>
              <a:rPr lang="en-US" sz="1800" kern="1200" dirty="0">
                <a:solidFill>
                  <a:schemeClr val="tx1"/>
                </a:solidFill>
              </a:rPr>
              <a:t>+ Line ministries (provide info for tagging)</a:t>
            </a:r>
          </a:p>
          <a:p>
            <a:pPr lvl="0" algn="ctr" defTabSz="800100">
              <a:lnSpc>
                <a:spcPct val="90000"/>
              </a:lnSpc>
              <a:spcBef>
                <a:spcPct val="0"/>
              </a:spcBef>
              <a:spcAft>
                <a:spcPct val="35000"/>
              </a:spcAft>
            </a:pPr>
            <a:r>
              <a:rPr lang="en-US" dirty="0">
                <a:solidFill>
                  <a:schemeClr val="tx1"/>
                </a:solidFill>
              </a:rPr>
              <a:t>+ MoF &amp; </a:t>
            </a:r>
            <a:r>
              <a:rPr lang="en-US" dirty="0" err="1">
                <a:solidFill>
                  <a:schemeClr val="tx1"/>
                </a:solidFill>
              </a:rPr>
              <a:t>GBD</a:t>
            </a:r>
            <a:r>
              <a:rPr lang="en-US" dirty="0">
                <a:solidFill>
                  <a:schemeClr val="tx1"/>
                </a:solidFill>
              </a:rPr>
              <a:t> (final tags)</a:t>
            </a:r>
            <a:endParaRPr lang="en-US" sz="1800" kern="1200" dirty="0">
              <a:solidFill>
                <a:schemeClr val="tx1"/>
              </a:solidFill>
            </a:endParaRPr>
          </a:p>
        </p:txBody>
      </p:sp>
    </p:spTree>
    <p:extLst>
      <p:ext uri="{BB962C8B-B14F-4D97-AF65-F5344CB8AC3E}">
        <p14:creationId xmlns:p14="http://schemas.microsoft.com/office/powerpoint/2010/main" val="155569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482861"/>
            <a:ext cx="10515600" cy="596578"/>
          </a:xfrm>
        </p:spPr>
        <p:txBody>
          <a:bodyPr/>
          <a:lstStyle/>
          <a:p>
            <a:r>
              <a:rPr lang="en-GB" dirty="0">
                <a:solidFill>
                  <a:schemeClr val="accent1">
                    <a:lumMod val="75000"/>
                  </a:schemeClr>
                </a:solidFill>
              </a:rPr>
              <a:t>5. Transparency and accountability</a:t>
            </a:r>
            <a:endParaRPr lang="pt-PT" dirty="0">
              <a:solidFill>
                <a:schemeClr val="accent1">
                  <a:lumMod val="75000"/>
                </a:schemeClr>
              </a:solidFill>
            </a:endParaRPr>
          </a:p>
        </p:txBody>
      </p:sp>
      <p:graphicFrame>
        <p:nvGraphicFramePr>
          <p:cNvPr id="9" name="Diagram 8"/>
          <p:cNvGraphicFramePr/>
          <p:nvPr>
            <p:extLst>
              <p:ext uri="{D42A27DB-BD31-4B8C-83A1-F6EECF244321}">
                <p14:modId xmlns:p14="http://schemas.microsoft.com/office/powerpoint/2010/main" val="2589810389"/>
              </p:ext>
            </p:extLst>
          </p:nvPr>
        </p:nvGraphicFramePr>
        <p:xfrm>
          <a:off x="970722" y="1597867"/>
          <a:ext cx="10515600" cy="4234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777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GB"/>
          </a:p>
        </p:txBody>
      </p:sp>
      <p:sp>
        <p:nvSpPr>
          <p:cNvPr id="5" name="Title 4"/>
          <p:cNvSpPr>
            <a:spLocks noGrp="1"/>
          </p:cNvSpPr>
          <p:nvPr>
            <p:ph type="title"/>
          </p:nvPr>
        </p:nvSpPr>
        <p:spPr/>
        <p:txBody>
          <a:bodyPr/>
          <a:lstStyle/>
          <a:p>
            <a:r>
              <a:rPr lang="en-GB" dirty="0">
                <a:solidFill>
                  <a:schemeClr val="accent1">
                    <a:lumMod val="75000"/>
                  </a:schemeClr>
                </a:solidFill>
              </a:rPr>
              <a:t>Accountability (examples)</a:t>
            </a:r>
          </a:p>
        </p:txBody>
      </p:sp>
      <p:sp>
        <p:nvSpPr>
          <p:cNvPr id="6" name="Content Placeholder 3"/>
          <p:cNvSpPr txBox="1">
            <a:spLocks/>
          </p:cNvSpPr>
          <p:nvPr/>
        </p:nvSpPr>
        <p:spPr>
          <a:xfrm>
            <a:off x="838198" y="1825625"/>
            <a:ext cx="5698333" cy="3763134"/>
          </a:xfrm>
          <a:prstGeom prst="rect">
            <a:avLst/>
          </a:prstGeom>
          <a:solidFill>
            <a:schemeClr val="accent4">
              <a:lumMod val="40000"/>
              <a:lumOff val="6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Independent evaluations:</a:t>
            </a:r>
          </a:p>
          <a:p>
            <a:r>
              <a:rPr lang="en-US" sz="1800" dirty="0"/>
              <a:t>Methodology in France discussed with think-tanks. </a:t>
            </a:r>
          </a:p>
          <a:p>
            <a:r>
              <a:rPr lang="en-US" sz="1800" dirty="0"/>
              <a:t>Evaluation of policies (Sweden, Netherlands); advice with comply-or-explain principle (Ireland). </a:t>
            </a:r>
          </a:p>
          <a:p>
            <a:r>
              <a:rPr lang="en-US" sz="1800" dirty="0"/>
              <a:t>Evaluations of budgeting reports (Italian Court of Auditors, European Court of Auditors issues regular assessments for climate tracking and soon for biodiversity).</a:t>
            </a:r>
          </a:p>
          <a:p>
            <a:endParaRPr lang="pt-PT" sz="1800" dirty="0"/>
          </a:p>
          <a:p>
            <a:endParaRPr lang="pt-PT" sz="1800" dirty="0"/>
          </a:p>
        </p:txBody>
      </p:sp>
      <p:sp>
        <p:nvSpPr>
          <p:cNvPr id="9" name="Content Placeholder 3"/>
          <p:cNvSpPr txBox="1">
            <a:spLocks noGrp="1"/>
          </p:cNvSpPr>
          <p:nvPr>
            <p:ph sz="half" idx="14"/>
          </p:nvPr>
        </p:nvSpPr>
        <p:spPr>
          <a:xfrm>
            <a:off x="6944823" y="1825625"/>
            <a:ext cx="4785427" cy="3763134"/>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Role of the Parliament:</a:t>
            </a:r>
          </a:p>
          <a:p>
            <a:r>
              <a:rPr lang="en-GB" sz="1800" b="1" dirty="0"/>
              <a:t>Italy: </a:t>
            </a:r>
            <a:r>
              <a:rPr lang="en-GB" sz="1800" dirty="0"/>
              <a:t>obligation to send reports to Parliament.</a:t>
            </a:r>
          </a:p>
          <a:p>
            <a:r>
              <a:rPr lang="en-GB" sz="1800" b="1" dirty="0"/>
              <a:t>Denmark:</a:t>
            </a:r>
            <a:r>
              <a:rPr lang="en-GB" sz="1800" dirty="0"/>
              <a:t> </a:t>
            </a:r>
            <a:r>
              <a:rPr lang="en-US" sz="1800" dirty="0"/>
              <a:t>the Minister for Climate, Energy and Utilities must present a report on the effects of the government climate policy and answer any questions in the parliament.</a:t>
            </a:r>
            <a:endParaRPr lang="en-GB" sz="1800" dirty="0"/>
          </a:p>
          <a:p>
            <a:endParaRPr lang="pt-PT" sz="1800" dirty="0"/>
          </a:p>
          <a:p>
            <a:endParaRPr lang="pt-PT" sz="1800" dirty="0"/>
          </a:p>
        </p:txBody>
      </p:sp>
    </p:spTree>
    <p:extLst>
      <p:ext uri="{BB962C8B-B14F-4D97-AF65-F5344CB8AC3E}">
        <p14:creationId xmlns:p14="http://schemas.microsoft.com/office/powerpoint/2010/main" val="70803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nSpc>
                <a:spcPct val="100000"/>
              </a:lnSpc>
            </a:pPr>
            <a:r>
              <a:rPr lang="en-IE" dirty="0">
                <a:solidFill>
                  <a:schemeClr val="accent3">
                    <a:lumMod val="75000"/>
                  </a:schemeClr>
                </a:solidFill>
              </a:rPr>
              <a:t>State of play in the EU</a:t>
            </a:r>
            <a:br>
              <a:rPr lang="en-IE" dirty="0">
                <a:solidFill>
                  <a:schemeClr val="accent3">
                    <a:lumMod val="75000"/>
                  </a:schemeClr>
                </a:solidFill>
              </a:rPr>
            </a:br>
            <a:r>
              <a:rPr lang="en-IE" sz="4400" dirty="0">
                <a:solidFill>
                  <a:schemeClr val="accent3">
                    <a:lumMod val="75000"/>
                  </a:schemeClr>
                </a:solidFill>
              </a:rPr>
              <a:t>- based on 2023 Commission survey -</a:t>
            </a:r>
            <a:endParaRPr lang="pt-PT" dirty="0">
              <a:solidFill>
                <a:schemeClr val="accent3">
                  <a:lumMod val="75000"/>
                </a:schemeClr>
              </a:solidFill>
            </a:endParaRPr>
          </a:p>
        </p:txBody>
      </p:sp>
      <p:sp>
        <p:nvSpPr>
          <p:cNvPr id="8" name="Subtitle 7"/>
          <p:cNvSpPr>
            <a:spLocks noGrp="1"/>
          </p:cNvSpPr>
          <p:nvPr>
            <p:ph type="subTitle" idx="1"/>
          </p:nvPr>
        </p:nvSpPr>
        <p:spPr/>
        <p:txBody>
          <a:bodyPr/>
          <a:lstStyle/>
          <a:p>
            <a:endParaRPr lang="en-GB" sz="1400" b="1" dirty="0"/>
          </a:p>
          <a:p>
            <a:endParaRPr lang="en-GB" sz="2800" dirty="0"/>
          </a:p>
        </p:txBody>
      </p:sp>
    </p:spTree>
    <p:extLst>
      <p:ext uri="{BB962C8B-B14F-4D97-AF65-F5344CB8AC3E}">
        <p14:creationId xmlns:p14="http://schemas.microsoft.com/office/powerpoint/2010/main" val="379924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3876" y="225884"/>
            <a:ext cx="10515600" cy="782357"/>
          </a:xfrm>
        </p:spPr>
        <p:txBody>
          <a:bodyPr/>
          <a:lstStyle/>
          <a:p>
            <a:r>
              <a:rPr lang="en-GB" dirty="0">
                <a:solidFill>
                  <a:schemeClr val="accent1">
                    <a:lumMod val="75000"/>
                  </a:schemeClr>
                </a:solidFill>
              </a:rPr>
              <a:t>Green Budgeting practices</a:t>
            </a:r>
          </a:p>
        </p:txBody>
      </p:sp>
      <p:pic>
        <p:nvPicPr>
          <p:cNvPr id="3" name="Picture 2">
            <a:extLst>
              <a:ext uri="{FF2B5EF4-FFF2-40B4-BE49-F238E27FC236}">
                <a16:creationId xmlns="" xmlns:a16="http://schemas.microsoft.com/office/drawing/2014/main" id="{CEC8A605-583B-4ABE-B32F-31CB9472243F}"/>
              </a:ext>
            </a:extLst>
          </p:cNvPr>
          <p:cNvPicPr>
            <a:picLocks noChangeAspect="1"/>
          </p:cNvPicPr>
          <p:nvPr/>
        </p:nvPicPr>
        <p:blipFill>
          <a:blip r:embed="rId3"/>
          <a:stretch>
            <a:fillRect/>
          </a:stretch>
        </p:blipFill>
        <p:spPr>
          <a:xfrm>
            <a:off x="1841331" y="1221222"/>
            <a:ext cx="6820775" cy="5410894"/>
          </a:xfrm>
          <a:prstGeom prst="rect">
            <a:avLst/>
          </a:prstGeom>
        </p:spPr>
      </p:pic>
      <p:sp>
        <p:nvSpPr>
          <p:cNvPr id="2" name="TextBox 1">
            <a:extLst>
              <a:ext uri="{FF2B5EF4-FFF2-40B4-BE49-F238E27FC236}">
                <a16:creationId xmlns="" xmlns:a16="http://schemas.microsoft.com/office/drawing/2014/main" id="{8457DD83-7383-5EA9-750B-9E9C0F92BB5A}"/>
              </a:ext>
            </a:extLst>
          </p:cNvPr>
          <p:cNvSpPr txBox="1"/>
          <p:nvPr/>
        </p:nvSpPr>
        <p:spPr>
          <a:xfrm>
            <a:off x="9275840" y="3429000"/>
            <a:ext cx="2541722" cy="2262158"/>
          </a:xfrm>
          <a:prstGeom prst="rect">
            <a:avLst/>
          </a:prstGeom>
          <a:noFill/>
        </p:spPr>
        <p:txBody>
          <a:bodyPr wrap="square" rtlCol="0">
            <a:spAutoFit/>
          </a:bodyPr>
          <a:lstStyle/>
          <a:p>
            <a:pPr>
              <a:spcAft>
                <a:spcPts val="1800"/>
              </a:spcAft>
            </a:pPr>
            <a:r>
              <a:rPr lang="en-GB" b="1" i="1" dirty="0"/>
              <a:t>Note: </a:t>
            </a:r>
            <a:r>
              <a:rPr lang="en-GB" dirty="0"/>
              <a:t>Coloured countries apply several green budgeting tools.</a:t>
            </a:r>
          </a:p>
          <a:p>
            <a:r>
              <a:rPr lang="en-GB" b="1" i="1" dirty="0"/>
              <a:t>Source: </a:t>
            </a:r>
            <a:r>
              <a:rPr lang="en-GB" dirty="0">
                <a:hlinkClick r:id="rId4"/>
              </a:rPr>
              <a:t>2023 European Commission survey on green budgeting </a:t>
            </a:r>
            <a:endParaRPr lang="en-IE" dirty="0"/>
          </a:p>
        </p:txBody>
      </p:sp>
    </p:spTree>
    <p:extLst>
      <p:ext uri="{BB962C8B-B14F-4D97-AF65-F5344CB8AC3E}">
        <p14:creationId xmlns:p14="http://schemas.microsoft.com/office/powerpoint/2010/main" val="2199643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1">
                    <a:lumMod val="75000"/>
                  </a:schemeClr>
                </a:solidFill>
              </a:rPr>
              <a:t>Other tools</a:t>
            </a:r>
          </a:p>
        </p:txBody>
      </p:sp>
      <p:pic>
        <p:nvPicPr>
          <p:cNvPr id="9" name="Picture 8">
            <a:extLst>
              <a:ext uri="{FF2B5EF4-FFF2-40B4-BE49-F238E27FC236}">
                <a16:creationId xmlns="" xmlns:a16="http://schemas.microsoft.com/office/drawing/2014/main" id="{084A0B2B-366A-8D81-3991-760BA26D377C}"/>
              </a:ext>
            </a:extLst>
          </p:cNvPr>
          <p:cNvPicPr>
            <a:picLocks noChangeAspect="1"/>
          </p:cNvPicPr>
          <p:nvPr/>
        </p:nvPicPr>
        <p:blipFill>
          <a:blip r:embed="rId3"/>
          <a:stretch>
            <a:fillRect/>
          </a:stretch>
        </p:blipFill>
        <p:spPr>
          <a:xfrm>
            <a:off x="1521138" y="1265217"/>
            <a:ext cx="8599406" cy="6097999"/>
          </a:xfrm>
          <a:prstGeom prst="rect">
            <a:avLst/>
          </a:prstGeom>
        </p:spPr>
      </p:pic>
      <p:sp>
        <p:nvSpPr>
          <p:cNvPr id="10" name="Oval 9">
            <a:extLst>
              <a:ext uri="{FF2B5EF4-FFF2-40B4-BE49-F238E27FC236}">
                <a16:creationId xmlns="" xmlns:a16="http://schemas.microsoft.com/office/drawing/2014/main" id="{02B15ACB-5155-833B-499D-F98AFFED90C1}"/>
              </a:ext>
            </a:extLst>
          </p:cNvPr>
          <p:cNvSpPr/>
          <p:nvPr/>
        </p:nvSpPr>
        <p:spPr>
          <a:xfrm>
            <a:off x="2334828" y="2375896"/>
            <a:ext cx="1535836" cy="3430099"/>
          </a:xfrm>
          <a:prstGeom prst="ellipse">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220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solidFill>
                  <a:schemeClr val="accent3">
                    <a:lumMod val="75000"/>
                  </a:schemeClr>
                </a:solidFill>
              </a:rPr>
              <a:t>Definition and context</a:t>
            </a:r>
            <a:endParaRPr lang="pt-PT" dirty="0">
              <a:solidFill>
                <a:schemeClr val="accent3">
                  <a:lumMod val="75000"/>
                </a:schemeClr>
              </a:solidFill>
            </a:endParaRPr>
          </a:p>
        </p:txBody>
      </p:sp>
      <p:sp>
        <p:nvSpPr>
          <p:cNvPr id="6" name="Subtitle 5"/>
          <p:cNvSpPr>
            <a:spLocks noGrp="1"/>
          </p:cNvSpPr>
          <p:nvPr>
            <p:ph type="subTitle" idx="1"/>
          </p:nvPr>
        </p:nvSpPr>
        <p:spPr/>
        <p:txBody>
          <a:bodyPr/>
          <a:lstStyle/>
          <a:p>
            <a:endParaRPr lang="pt-PT"/>
          </a:p>
        </p:txBody>
      </p:sp>
    </p:spTree>
    <p:extLst>
      <p:ext uri="{BB962C8B-B14F-4D97-AF65-F5344CB8AC3E}">
        <p14:creationId xmlns:p14="http://schemas.microsoft.com/office/powerpoint/2010/main" val="318321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1">
                    <a:lumMod val="75000"/>
                  </a:schemeClr>
                </a:solidFill>
              </a:rPr>
              <a:t>Key challenges</a:t>
            </a:r>
          </a:p>
        </p:txBody>
      </p:sp>
      <p:pic>
        <p:nvPicPr>
          <p:cNvPr id="2" name="Picture 1">
            <a:extLst>
              <a:ext uri="{FF2B5EF4-FFF2-40B4-BE49-F238E27FC236}">
                <a16:creationId xmlns="" xmlns:a16="http://schemas.microsoft.com/office/drawing/2014/main" id="{68EFE720-B7C5-DF98-839F-7FB2EE2C28B1}"/>
              </a:ext>
            </a:extLst>
          </p:cNvPr>
          <p:cNvPicPr>
            <a:picLocks noChangeAspect="1"/>
          </p:cNvPicPr>
          <p:nvPr/>
        </p:nvPicPr>
        <p:blipFill>
          <a:blip r:embed="rId3"/>
          <a:stretch>
            <a:fillRect/>
          </a:stretch>
        </p:blipFill>
        <p:spPr>
          <a:xfrm>
            <a:off x="1565805" y="1343106"/>
            <a:ext cx="9060766" cy="5275918"/>
          </a:xfrm>
          <a:prstGeom prst="rect">
            <a:avLst/>
          </a:prstGeom>
        </p:spPr>
      </p:pic>
    </p:spTree>
    <p:extLst>
      <p:ext uri="{BB962C8B-B14F-4D97-AF65-F5344CB8AC3E}">
        <p14:creationId xmlns:p14="http://schemas.microsoft.com/office/powerpoint/2010/main" val="3570058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nSpc>
                <a:spcPct val="100000"/>
              </a:lnSpc>
            </a:pPr>
            <a:r>
              <a:rPr lang="en-US" dirty="0">
                <a:solidFill>
                  <a:schemeClr val="accent3">
                    <a:lumMod val="75000"/>
                  </a:schemeClr>
                </a:solidFill>
              </a:rPr>
              <a:t>Green budgeting &amp; </a:t>
            </a:r>
            <a:br>
              <a:rPr lang="en-US" dirty="0">
                <a:solidFill>
                  <a:schemeClr val="accent3">
                    <a:lumMod val="75000"/>
                  </a:schemeClr>
                </a:solidFill>
              </a:rPr>
            </a:br>
            <a:r>
              <a:rPr lang="en-US" dirty="0">
                <a:solidFill>
                  <a:schemeClr val="accent3">
                    <a:lumMod val="75000"/>
                  </a:schemeClr>
                </a:solidFill>
              </a:rPr>
              <a:t>the budget cycle</a:t>
            </a:r>
          </a:p>
        </p:txBody>
      </p:sp>
      <p:sp>
        <p:nvSpPr>
          <p:cNvPr id="8" name="Subtitle 7"/>
          <p:cNvSpPr>
            <a:spLocks noGrp="1"/>
          </p:cNvSpPr>
          <p:nvPr>
            <p:ph type="subTitle" idx="1"/>
          </p:nvPr>
        </p:nvSpPr>
        <p:spPr/>
        <p:txBody>
          <a:bodyPr/>
          <a:lstStyle/>
          <a:p>
            <a:endParaRPr lang="en-GB" sz="1400" b="1" dirty="0"/>
          </a:p>
          <a:p>
            <a:endParaRPr lang="en-GB" sz="2800" dirty="0"/>
          </a:p>
        </p:txBody>
      </p:sp>
    </p:spTree>
    <p:extLst>
      <p:ext uri="{BB962C8B-B14F-4D97-AF65-F5344CB8AC3E}">
        <p14:creationId xmlns:p14="http://schemas.microsoft.com/office/powerpoint/2010/main" val="616829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611679"/>
            <a:ext cx="10515600" cy="4295775"/>
          </a:xfrm>
        </p:spPr>
        <p:txBody>
          <a:bodyPr/>
          <a:lstStyle/>
          <a:p>
            <a:pPr marL="0" indent="0" algn="l">
              <a:buNone/>
            </a:pPr>
            <a:r>
              <a:rPr lang="en-US" b="1" i="1" dirty="0">
                <a:solidFill>
                  <a:srgbClr val="444444"/>
                </a:solidFill>
                <a:effectLst/>
                <a:latin typeface="Segoe UI" panose="020B0502040204020203" pitchFamily="34" charset="0"/>
              </a:rPr>
              <a:t>Integrating green budgeting in the regular budget process is crucial to influence policy development.</a:t>
            </a:r>
          </a:p>
          <a:p>
            <a:pPr algn="l">
              <a:spcAft>
                <a:spcPts val="600"/>
              </a:spcAft>
              <a:buFont typeface="Arial" panose="020B0604020202020204" pitchFamily="34" charset="0"/>
              <a:buChar char="•"/>
            </a:pPr>
            <a:r>
              <a:rPr lang="en-US" b="0" i="0" dirty="0">
                <a:solidFill>
                  <a:srgbClr val="444444"/>
                </a:solidFill>
                <a:effectLst/>
                <a:latin typeface="Segoe UI" panose="020B0502040204020203" pitchFamily="34" charset="0"/>
              </a:rPr>
              <a:t>In-debt interviews with selected countries. </a:t>
            </a:r>
          </a:p>
          <a:p>
            <a:pPr algn="l">
              <a:spcAft>
                <a:spcPts val="600"/>
              </a:spcAft>
              <a:buFont typeface="Arial" panose="020B0604020202020204" pitchFamily="34" charset="0"/>
              <a:buChar char="•"/>
            </a:pPr>
            <a:r>
              <a:rPr lang="en-US" dirty="0">
                <a:solidFill>
                  <a:srgbClr val="444444"/>
                </a:solidFill>
                <a:latin typeface="Segoe UI" panose="020B0502040204020203" pitchFamily="34" charset="0"/>
              </a:rPr>
              <a:t>Often not integrated into the budget law. </a:t>
            </a:r>
            <a:endParaRPr lang="en-US" b="0" i="0" dirty="0">
              <a:solidFill>
                <a:srgbClr val="444444"/>
              </a:solidFill>
              <a:effectLst/>
              <a:latin typeface="Segoe UI" panose="020B0502040204020203" pitchFamily="34" charset="0"/>
            </a:endParaRPr>
          </a:p>
          <a:p>
            <a:pPr algn="l">
              <a:spcAft>
                <a:spcPts val="600"/>
              </a:spcAft>
              <a:buFont typeface="Arial" panose="020B0604020202020204" pitchFamily="34" charset="0"/>
              <a:buChar char="•"/>
            </a:pPr>
            <a:r>
              <a:rPr lang="en-US" b="0" i="0" dirty="0">
                <a:solidFill>
                  <a:srgbClr val="444444"/>
                </a:solidFill>
                <a:effectLst/>
                <a:latin typeface="Segoe UI" panose="020B0502040204020203" pitchFamily="34" charset="0"/>
              </a:rPr>
              <a:t>Green budgeting tools are commonly used during the </a:t>
            </a:r>
            <a:r>
              <a:rPr lang="en-US" i="0" dirty="0">
                <a:solidFill>
                  <a:srgbClr val="444444"/>
                </a:solidFill>
                <a:effectLst/>
                <a:latin typeface="Segoe UI" panose="020B0502040204020203" pitchFamily="34" charset="0"/>
              </a:rPr>
              <a:t>budget preparation &amp; negotiation </a:t>
            </a:r>
            <a:r>
              <a:rPr lang="en-US" b="0" i="0" dirty="0">
                <a:solidFill>
                  <a:srgbClr val="444444"/>
                </a:solidFill>
                <a:effectLst/>
                <a:latin typeface="Segoe UI" panose="020B0502040204020203" pitchFamily="34" charset="0"/>
              </a:rPr>
              <a:t>phase.</a:t>
            </a:r>
          </a:p>
          <a:p>
            <a:pPr algn="l">
              <a:spcAft>
                <a:spcPts val="600"/>
              </a:spcAft>
              <a:buFont typeface="Arial" panose="020B0604020202020204" pitchFamily="34" charset="0"/>
              <a:buChar char="•"/>
            </a:pPr>
            <a:r>
              <a:rPr lang="en-US" b="0" i="0" dirty="0">
                <a:solidFill>
                  <a:srgbClr val="444444"/>
                </a:solidFill>
                <a:effectLst/>
                <a:latin typeface="Segoe UI" panose="020B0502040204020203" pitchFamily="34" charset="0"/>
              </a:rPr>
              <a:t>Green budgeting has so far been used to provide transparency and less so to decide on the budget.</a:t>
            </a:r>
          </a:p>
          <a:p>
            <a:pPr algn="just">
              <a:spcAft>
                <a:spcPts val="600"/>
              </a:spcAft>
            </a:pPr>
            <a:r>
              <a:rPr lang="en-GB" dirty="0"/>
              <a:t>Available at: </a:t>
            </a:r>
            <a:r>
              <a:rPr lang="en-US" i="1" dirty="0">
                <a:hlinkClick r:id="rId3"/>
              </a:rPr>
              <a:t>How Green Budgeting is Embedded in National Budget Processes (</a:t>
            </a:r>
            <a:r>
              <a:rPr lang="en-US" i="1" dirty="0" err="1">
                <a:hlinkClick r:id="rId3"/>
              </a:rPr>
              <a:t>europa.eu</a:t>
            </a:r>
            <a:r>
              <a:rPr lang="en-US" i="1" dirty="0">
                <a:hlinkClick r:id="rId3"/>
              </a:rPr>
              <a:t>)</a:t>
            </a:r>
            <a:endParaRPr lang="en-GB" i="1" dirty="0"/>
          </a:p>
        </p:txBody>
      </p:sp>
      <p:sp>
        <p:nvSpPr>
          <p:cNvPr id="3" name="Title 2"/>
          <p:cNvSpPr>
            <a:spLocks noGrp="1"/>
          </p:cNvSpPr>
          <p:nvPr>
            <p:ph type="title"/>
          </p:nvPr>
        </p:nvSpPr>
        <p:spPr>
          <a:xfrm>
            <a:off x="970722" y="478952"/>
            <a:ext cx="10515600" cy="782357"/>
          </a:xfrm>
        </p:spPr>
        <p:txBody>
          <a:bodyPr/>
          <a:lstStyle/>
          <a:p>
            <a:r>
              <a:rPr lang="en-GB" sz="3600" dirty="0">
                <a:solidFill>
                  <a:schemeClr val="accent1">
                    <a:lumMod val="75000"/>
                  </a:schemeClr>
                </a:solidFill>
              </a:rPr>
              <a:t>Main findings</a:t>
            </a:r>
          </a:p>
        </p:txBody>
      </p:sp>
    </p:spTree>
    <p:extLst>
      <p:ext uri="{BB962C8B-B14F-4D97-AF65-F5344CB8AC3E}">
        <p14:creationId xmlns:p14="http://schemas.microsoft.com/office/powerpoint/2010/main" val="1721199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 xmlns:a16="http://schemas.microsoft.com/office/drawing/2014/main" id="{A19A9D22-4B90-641C-2AD4-BC0E9861D152}"/>
              </a:ext>
            </a:extLst>
          </p:cNvPr>
          <p:cNvPicPr>
            <a:picLocks noGrp="1" noChangeAspect="1"/>
          </p:cNvPicPr>
          <p:nvPr>
            <p:ph idx="1"/>
          </p:nvPr>
        </p:nvPicPr>
        <p:blipFill>
          <a:blip r:embed="rId3"/>
          <a:stretch>
            <a:fillRect/>
          </a:stretch>
        </p:blipFill>
        <p:spPr>
          <a:xfrm>
            <a:off x="3130062" y="1154799"/>
            <a:ext cx="5521569" cy="5703201"/>
          </a:xfrm>
        </p:spPr>
      </p:pic>
      <p:sp>
        <p:nvSpPr>
          <p:cNvPr id="3" name="Title 2"/>
          <p:cNvSpPr>
            <a:spLocks noGrp="1"/>
          </p:cNvSpPr>
          <p:nvPr>
            <p:ph type="title"/>
          </p:nvPr>
        </p:nvSpPr>
        <p:spPr>
          <a:xfrm>
            <a:off x="944345" y="372442"/>
            <a:ext cx="10515600" cy="782357"/>
          </a:xfrm>
        </p:spPr>
        <p:txBody>
          <a:bodyPr/>
          <a:lstStyle/>
          <a:p>
            <a:r>
              <a:rPr lang="en-GB" sz="3600" dirty="0">
                <a:solidFill>
                  <a:schemeClr val="accent1">
                    <a:lumMod val="75000"/>
                  </a:schemeClr>
                </a:solidFill>
              </a:rPr>
              <a:t>Green budgeting &amp; the budget cycle</a:t>
            </a:r>
          </a:p>
        </p:txBody>
      </p:sp>
    </p:spTree>
    <p:extLst>
      <p:ext uri="{BB962C8B-B14F-4D97-AF65-F5344CB8AC3E}">
        <p14:creationId xmlns:p14="http://schemas.microsoft.com/office/powerpoint/2010/main" val="373447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nSpc>
                <a:spcPct val="100000"/>
              </a:lnSpc>
            </a:pPr>
            <a:r>
              <a:rPr lang="en-IE" dirty="0">
                <a:solidFill>
                  <a:schemeClr val="accent3">
                    <a:lumMod val="75000"/>
                  </a:schemeClr>
                </a:solidFill>
              </a:rPr>
              <a:t>2024 Green Budgeting Conference</a:t>
            </a:r>
            <a:endParaRPr lang="pt-PT" dirty="0">
              <a:solidFill>
                <a:schemeClr val="accent3">
                  <a:lumMod val="75000"/>
                </a:schemeClr>
              </a:solidFill>
            </a:endParaRPr>
          </a:p>
        </p:txBody>
      </p:sp>
      <p:sp>
        <p:nvSpPr>
          <p:cNvPr id="8" name="Subtitle 7"/>
          <p:cNvSpPr>
            <a:spLocks noGrp="1"/>
          </p:cNvSpPr>
          <p:nvPr>
            <p:ph type="subTitle" idx="1"/>
          </p:nvPr>
        </p:nvSpPr>
        <p:spPr/>
        <p:txBody>
          <a:bodyPr/>
          <a:lstStyle/>
          <a:p>
            <a:endParaRPr lang="en-GB" sz="1400" b="1" dirty="0"/>
          </a:p>
          <a:p>
            <a:endParaRPr lang="en-GB" sz="2800" dirty="0"/>
          </a:p>
        </p:txBody>
      </p:sp>
    </p:spTree>
    <p:extLst>
      <p:ext uri="{BB962C8B-B14F-4D97-AF65-F5344CB8AC3E}">
        <p14:creationId xmlns:p14="http://schemas.microsoft.com/office/powerpoint/2010/main" val="3580307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2215662"/>
            <a:ext cx="10515600" cy="3867638"/>
          </a:xfrm>
        </p:spPr>
        <p:txBody>
          <a:bodyPr/>
          <a:lstStyle/>
          <a:p>
            <a:pPr algn="just"/>
            <a:r>
              <a:rPr lang="en-US" dirty="0"/>
              <a:t>4th Annual ECFIN Green Budgeting Conference </a:t>
            </a:r>
            <a:r>
              <a:rPr lang="en-GB" dirty="0"/>
              <a:t>organised</a:t>
            </a:r>
            <a:r>
              <a:rPr lang="en-US" dirty="0"/>
              <a:t> jointly with the Belgian Federal Public Service (FPS) Policy and Support.</a:t>
            </a:r>
          </a:p>
          <a:p>
            <a:pPr algn="just"/>
            <a:r>
              <a:rPr lang="en-GB" dirty="0"/>
              <a:t>Brussels, </a:t>
            </a:r>
            <a:r>
              <a:rPr lang="en-GB" b="1" dirty="0"/>
              <a:t>21 March 2024</a:t>
            </a:r>
            <a:r>
              <a:rPr lang="en-GB" dirty="0"/>
              <a:t>.</a:t>
            </a:r>
            <a:endParaRPr lang="en-IE" dirty="0"/>
          </a:p>
          <a:p>
            <a:pPr algn="just"/>
            <a:r>
              <a:rPr lang="en-US" dirty="0"/>
              <a:t>Synergies and coherence between green budgeting and the various green tools (green budgeting for the EU Budget, EU taxonomy, </a:t>
            </a:r>
            <a:r>
              <a:rPr lang="en-US" dirty="0" err="1"/>
              <a:t>EHS</a:t>
            </a:r>
            <a:r>
              <a:rPr lang="en-US" dirty="0"/>
              <a:t>, green bonds, Recovery and Resilience Plans).</a:t>
            </a:r>
            <a:endParaRPr lang="en-GB" dirty="0"/>
          </a:p>
        </p:txBody>
      </p:sp>
      <p:sp>
        <p:nvSpPr>
          <p:cNvPr id="3" name="Title 2"/>
          <p:cNvSpPr>
            <a:spLocks noGrp="1"/>
          </p:cNvSpPr>
          <p:nvPr>
            <p:ph type="title"/>
          </p:nvPr>
        </p:nvSpPr>
        <p:spPr>
          <a:xfrm>
            <a:off x="970722" y="584460"/>
            <a:ext cx="10648254" cy="1110228"/>
          </a:xfrm>
        </p:spPr>
        <p:txBody>
          <a:bodyPr/>
          <a:lstStyle/>
          <a:p>
            <a:pPr algn="ctr"/>
            <a:r>
              <a:rPr lang="en-US" sz="3600" dirty="0">
                <a:solidFill>
                  <a:schemeClr val="accent1">
                    <a:lumMod val="75000"/>
                  </a:schemeClr>
                </a:solidFill>
              </a:rPr>
              <a:t>Green Budgeting in the EU: a coherent approach for improved policy making </a:t>
            </a:r>
          </a:p>
        </p:txBody>
      </p:sp>
    </p:spTree>
    <p:extLst>
      <p:ext uri="{BB962C8B-B14F-4D97-AF65-F5344CB8AC3E}">
        <p14:creationId xmlns:p14="http://schemas.microsoft.com/office/powerpoint/2010/main" val="2700576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solidFill>
                  <a:schemeClr val="accent3">
                    <a:lumMod val="75000"/>
                  </a:schemeClr>
                </a:solidFill>
              </a:rPr>
              <a:t>Thank you!</a:t>
            </a:r>
            <a:endParaRPr lang="en-GB" dirty="0">
              <a:solidFill>
                <a:schemeClr val="accent3">
                  <a:lumMod val="75000"/>
                </a:schemeClr>
              </a:solidFill>
            </a:endParaRPr>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3958993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spcAft>
                <a:spcPts val="600"/>
              </a:spcAft>
            </a:pPr>
            <a:r>
              <a:rPr lang="en-US" sz="4400" b="1" dirty="0">
                <a:solidFill>
                  <a:schemeClr val="accent3">
                    <a:lumMod val="75000"/>
                  </a:schemeClr>
                </a:solidFill>
              </a:rPr>
              <a:t>Annexes: </a:t>
            </a:r>
            <a:r>
              <a:rPr lang="en-US" sz="4400" b="1" dirty="0" smtClean="0">
                <a:solidFill>
                  <a:schemeClr val="accent3">
                    <a:lumMod val="75000"/>
                  </a:schemeClr>
                </a:solidFill>
              </a:rPr>
              <a:t>Commission proposal for a reform of the Economic </a:t>
            </a:r>
            <a:r>
              <a:rPr lang="en-US" sz="4400" b="1" dirty="0" smtClean="0">
                <a:solidFill>
                  <a:schemeClr val="accent3">
                    <a:lumMod val="75000"/>
                  </a:schemeClr>
                </a:solidFill>
              </a:rPr>
              <a:t>governance</a:t>
            </a:r>
            <a:r>
              <a:rPr lang="en-US" sz="4400" dirty="0" smtClean="0">
                <a:solidFill>
                  <a:schemeClr val="accent3">
                    <a:lumMod val="75000"/>
                  </a:schemeClr>
                </a:solidFill>
              </a:rPr>
              <a:t/>
            </a:r>
            <a:br>
              <a:rPr lang="en-US" sz="4400" dirty="0" smtClean="0">
                <a:solidFill>
                  <a:schemeClr val="accent3">
                    <a:lumMod val="75000"/>
                  </a:schemeClr>
                </a:solidFill>
              </a:rPr>
            </a:br>
            <a:r>
              <a:rPr lang="en-US" sz="4800" dirty="0" smtClean="0">
                <a:solidFill>
                  <a:schemeClr val="accent3">
                    <a:lumMod val="75000"/>
                  </a:schemeClr>
                </a:solidFill>
              </a:rPr>
              <a:t/>
            </a:r>
            <a:br>
              <a:rPr lang="en-US" sz="4800" dirty="0" smtClean="0">
                <a:solidFill>
                  <a:schemeClr val="accent3">
                    <a:lumMod val="75000"/>
                  </a:schemeClr>
                </a:solidFill>
              </a:rPr>
            </a:br>
            <a:r>
              <a:rPr lang="en-US" sz="2800" b="1" dirty="0" smtClean="0">
                <a:solidFill>
                  <a:schemeClr val="tx1"/>
                </a:solidFill>
              </a:rPr>
              <a:t>- Green </a:t>
            </a:r>
            <a:r>
              <a:rPr lang="en-US" sz="2800" b="1" dirty="0">
                <a:solidFill>
                  <a:schemeClr val="tx1"/>
                </a:solidFill>
              </a:rPr>
              <a:t>aspects of the </a:t>
            </a:r>
            <a:r>
              <a:rPr lang="en-US" sz="2800" b="1" dirty="0" smtClean="0">
                <a:solidFill>
                  <a:schemeClr val="tx1"/>
                </a:solidFill>
              </a:rPr>
              <a:t>Budgetary </a:t>
            </a:r>
            <a:r>
              <a:rPr lang="en-US" sz="2800" b="1" dirty="0" smtClean="0">
                <a:solidFill>
                  <a:schemeClr val="tx1"/>
                </a:solidFill>
              </a:rPr>
              <a:t>Framework </a:t>
            </a:r>
            <a:r>
              <a:rPr lang="en-US" sz="2800" b="1" dirty="0" smtClean="0">
                <a:solidFill>
                  <a:schemeClr val="tx1"/>
                </a:solidFill>
              </a:rPr>
              <a:t>Directive -</a:t>
            </a:r>
            <a:endParaRPr lang="pt-PT" sz="2800" b="1" dirty="0">
              <a:solidFill>
                <a:schemeClr val="tx1"/>
              </a:solidFill>
            </a:endParaRPr>
          </a:p>
        </p:txBody>
      </p:sp>
      <p:sp>
        <p:nvSpPr>
          <p:cNvPr id="8" name="Subtitle 7"/>
          <p:cNvSpPr>
            <a:spLocks noGrp="1"/>
          </p:cNvSpPr>
          <p:nvPr>
            <p:ph type="subTitle" idx="1"/>
          </p:nvPr>
        </p:nvSpPr>
        <p:spPr/>
        <p:txBody>
          <a:bodyPr/>
          <a:lstStyle/>
          <a:p>
            <a:endParaRPr lang="en-GB" sz="1400" b="1" dirty="0"/>
          </a:p>
          <a:p>
            <a:endParaRPr lang="en-GB" sz="2800" dirty="0"/>
          </a:p>
        </p:txBody>
      </p:sp>
    </p:spTree>
    <p:extLst>
      <p:ext uri="{BB962C8B-B14F-4D97-AF65-F5344CB8AC3E}">
        <p14:creationId xmlns:p14="http://schemas.microsoft.com/office/powerpoint/2010/main" val="2739124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F5098ED-C42D-45F6-0A2F-4E34A484DEC4}"/>
              </a:ext>
            </a:extLst>
          </p:cNvPr>
          <p:cNvSpPr>
            <a:spLocks noGrp="1"/>
          </p:cNvSpPr>
          <p:nvPr>
            <p:ph idx="1"/>
          </p:nvPr>
        </p:nvSpPr>
        <p:spPr>
          <a:xfrm>
            <a:off x="701333" y="1381760"/>
            <a:ext cx="11054378" cy="3487420"/>
          </a:xfrm>
        </p:spPr>
        <p:txBody>
          <a:bodyPr/>
          <a:lstStyle/>
          <a:p>
            <a:pPr marL="0" indent="0">
              <a:spcAft>
                <a:spcPts val="600"/>
              </a:spcAft>
              <a:buNone/>
            </a:pPr>
            <a:endParaRPr lang="en-US" sz="2200" b="1" dirty="0">
              <a:solidFill>
                <a:srgbClr val="004494"/>
              </a:solidFill>
            </a:endParaRPr>
          </a:p>
          <a:p>
            <a:pPr marL="0" indent="0">
              <a:spcAft>
                <a:spcPts val="600"/>
              </a:spcAft>
              <a:buNone/>
            </a:pPr>
            <a:endParaRPr lang="en-US" sz="2000" b="1" dirty="0">
              <a:solidFill>
                <a:srgbClr val="004494"/>
              </a:solidFill>
            </a:endParaRPr>
          </a:p>
          <a:p>
            <a:pPr marL="0" indent="0">
              <a:spcAft>
                <a:spcPts val="600"/>
              </a:spcAft>
              <a:buNone/>
            </a:pPr>
            <a:endParaRPr lang="en-US" sz="1800" dirty="0">
              <a:solidFill>
                <a:srgbClr val="004494"/>
              </a:solidFill>
            </a:endParaRPr>
          </a:p>
        </p:txBody>
      </p:sp>
      <p:sp>
        <p:nvSpPr>
          <p:cNvPr id="3" name="Title 2">
            <a:extLst>
              <a:ext uri="{FF2B5EF4-FFF2-40B4-BE49-F238E27FC236}">
                <a16:creationId xmlns="" xmlns:a16="http://schemas.microsoft.com/office/drawing/2014/main" id="{50EB0473-30DE-8978-91C8-BAD4BAB500E3}"/>
              </a:ext>
            </a:extLst>
          </p:cNvPr>
          <p:cNvSpPr>
            <a:spLocks noGrp="1"/>
          </p:cNvSpPr>
          <p:nvPr>
            <p:ph type="title"/>
          </p:nvPr>
        </p:nvSpPr>
        <p:spPr/>
        <p:txBody>
          <a:bodyPr/>
          <a:lstStyle/>
          <a:p>
            <a:r>
              <a:rPr lang="en-IE" dirty="0"/>
              <a:t>1. A greener budget: recital 19 of Directive</a:t>
            </a:r>
          </a:p>
        </p:txBody>
      </p:sp>
      <p:pic>
        <p:nvPicPr>
          <p:cNvPr id="7" name="Picture 6">
            <a:extLst>
              <a:ext uri="{FF2B5EF4-FFF2-40B4-BE49-F238E27FC236}">
                <a16:creationId xmlns="" xmlns:a16="http://schemas.microsoft.com/office/drawing/2014/main" id="{DDE778E3-B9EB-138E-F0F6-438D9371215C}"/>
              </a:ext>
            </a:extLst>
          </p:cNvPr>
          <p:cNvPicPr>
            <a:picLocks noChangeAspect="1"/>
          </p:cNvPicPr>
          <p:nvPr/>
        </p:nvPicPr>
        <p:blipFill>
          <a:blip r:embed="rId3"/>
          <a:stretch>
            <a:fillRect/>
          </a:stretch>
        </p:blipFill>
        <p:spPr>
          <a:xfrm>
            <a:off x="1168400" y="1771650"/>
            <a:ext cx="9791699" cy="4349750"/>
          </a:xfrm>
          <a:prstGeom prst="rect">
            <a:avLst/>
          </a:prstGeom>
        </p:spPr>
      </p:pic>
    </p:spTree>
    <p:extLst>
      <p:ext uri="{BB962C8B-B14F-4D97-AF65-F5344CB8AC3E}">
        <p14:creationId xmlns:p14="http://schemas.microsoft.com/office/powerpoint/2010/main" val="1043448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F5098ED-C42D-45F6-0A2F-4E34A484DEC4}"/>
              </a:ext>
            </a:extLst>
          </p:cNvPr>
          <p:cNvSpPr>
            <a:spLocks noGrp="1"/>
          </p:cNvSpPr>
          <p:nvPr>
            <p:ph idx="1"/>
          </p:nvPr>
        </p:nvSpPr>
        <p:spPr>
          <a:xfrm>
            <a:off x="855682" y="1394460"/>
            <a:ext cx="10905699" cy="4337834"/>
          </a:xfrm>
        </p:spPr>
        <p:txBody>
          <a:bodyPr/>
          <a:lstStyle/>
          <a:p>
            <a:pPr marL="0" indent="0" algn="just">
              <a:spcAft>
                <a:spcPts val="600"/>
              </a:spcAft>
              <a:buNone/>
            </a:pPr>
            <a:r>
              <a:rPr lang="en-US" b="1" dirty="0">
                <a:solidFill>
                  <a:srgbClr val="004494"/>
                </a:solidFill>
              </a:rPr>
              <a:t>Art 9(2)d of amended Directive requires MS to produce assessments:</a:t>
            </a:r>
            <a:endParaRPr lang="en-US" dirty="0"/>
          </a:p>
          <a:p>
            <a:pPr algn="just">
              <a:spcBef>
                <a:spcPts val="600"/>
              </a:spcBef>
              <a:spcAft>
                <a:spcPts val="600"/>
              </a:spcAft>
            </a:pPr>
            <a:r>
              <a:rPr lang="en-US" sz="2200" dirty="0">
                <a:solidFill>
                  <a:srgbClr val="004494"/>
                </a:solidFill>
              </a:rPr>
              <a:t>specifying, to the extent possible, the macrofiscal risks from climate change as well as environmental and distributional impacts, and the implications on public financ</a:t>
            </a:r>
            <a:r>
              <a:rPr lang="en-US" sz="2200" dirty="0">
                <a:solidFill>
                  <a:srgbClr val="0F5494"/>
                </a:solidFill>
              </a:rPr>
              <a:t>e</a:t>
            </a:r>
            <a:r>
              <a:rPr lang="aa-ET" sz="2200" dirty="0">
                <a:solidFill>
                  <a:srgbClr val="0F5494"/>
                </a:solidFill>
              </a:rPr>
              <a:t>s</a:t>
            </a:r>
            <a:r>
              <a:rPr lang="en-US" sz="2200" dirty="0">
                <a:solidFill>
                  <a:srgbClr val="0F5494"/>
                </a:solidFill>
              </a:rPr>
              <a:t> </a:t>
            </a:r>
            <a:r>
              <a:rPr lang="en-US" sz="2200" dirty="0">
                <a:solidFill>
                  <a:srgbClr val="004494"/>
                </a:solidFill>
              </a:rPr>
              <a:t>of climate-related policies.</a:t>
            </a:r>
          </a:p>
          <a:p>
            <a:pPr marL="0" indent="0" algn="just">
              <a:spcBef>
                <a:spcPts val="600"/>
              </a:spcBef>
              <a:spcAft>
                <a:spcPts val="600"/>
              </a:spcAft>
              <a:buNone/>
            </a:pPr>
            <a:endParaRPr lang="en-US" sz="2200" b="1" dirty="0">
              <a:solidFill>
                <a:srgbClr val="004494"/>
              </a:solidFill>
            </a:endParaRPr>
          </a:p>
          <a:p>
            <a:pPr marL="0" indent="0" algn="just">
              <a:spcBef>
                <a:spcPts val="600"/>
              </a:spcBef>
              <a:spcAft>
                <a:spcPts val="600"/>
              </a:spcAft>
              <a:buNone/>
            </a:pPr>
            <a:r>
              <a:rPr lang="en-US" b="1" dirty="0">
                <a:solidFill>
                  <a:srgbClr val="004494"/>
                </a:solidFill>
              </a:rPr>
              <a:t>Art 14(3) of amended Directive requires MS to publish:</a:t>
            </a:r>
          </a:p>
          <a:p>
            <a:pPr algn="just">
              <a:spcBef>
                <a:spcPts val="600"/>
              </a:spcBef>
              <a:spcAft>
                <a:spcPts val="600"/>
              </a:spcAft>
            </a:pPr>
            <a:r>
              <a:rPr lang="en-US" sz="2200" dirty="0">
                <a:solidFill>
                  <a:srgbClr val="004494"/>
                </a:solidFill>
              </a:rPr>
              <a:t>information on disaster and climate-related contingent liabilities to the extent possible; </a:t>
            </a:r>
          </a:p>
          <a:p>
            <a:pPr algn="just">
              <a:spcBef>
                <a:spcPts val="600"/>
              </a:spcBef>
              <a:spcAft>
                <a:spcPts val="600"/>
              </a:spcAft>
            </a:pPr>
            <a:r>
              <a:rPr lang="en-US" sz="2200" dirty="0">
                <a:solidFill>
                  <a:srgbClr val="004494"/>
                </a:solidFill>
              </a:rPr>
              <a:t>information on economic losses incurred due to disasters and climate-related shocks, including the fiscal costs borne by the public sector and the instruments used to mitigate or cover them. </a:t>
            </a:r>
          </a:p>
        </p:txBody>
      </p:sp>
      <p:sp>
        <p:nvSpPr>
          <p:cNvPr id="3" name="Title 2">
            <a:extLst>
              <a:ext uri="{FF2B5EF4-FFF2-40B4-BE49-F238E27FC236}">
                <a16:creationId xmlns="" xmlns:a16="http://schemas.microsoft.com/office/drawing/2014/main" id="{50EB0473-30DE-8978-91C8-BAD4BAB500E3}"/>
              </a:ext>
            </a:extLst>
          </p:cNvPr>
          <p:cNvSpPr>
            <a:spLocks noGrp="1"/>
          </p:cNvSpPr>
          <p:nvPr>
            <p:ph type="title"/>
          </p:nvPr>
        </p:nvSpPr>
        <p:spPr>
          <a:xfrm>
            <a:off x="970722" y="432060"/>
            <a:ext cx="10515600" cy="782357"/>
          </a:xfrm>
        </p:spPr>
        <p:txBody>
          <a:bodyPr/>
          <a:lstStyle/>
          <a:p>
            <a:r>
              <a:rPr lang="en-IE" dirty="0">
                <a:solidFill>
                  <a:srgbClr val="004494"/>
                </a:solidFill>
              </a:rPr>
              <a:t>2. A more climate-resilient budget</a:t>
            </a:r>
          </a:p>
        </p:txBody>
      </p:sp>
    </p:spTree>
    <p:extLst>
      <p:ext uri="{BB962C8B-B14F-4D97-AF65-F5344CB8AC3E}">
        <p14:creationId xmlns:p14="http://schemas.microsoft.com/office/powerpoint/2010/main" val="93931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255" y="266156"/>
            <a:ext cx="8229600" cy="936625"/>
          </a:xfrm>
        </p:spPr>
        <p:txBody>
          <a:bodyPr/>
          <a:lstStyle/>
          <a:p>
            <a:r>
              <a:rPr lang="en-GB" dirty="0">
                <a:solidFill>
                  <a:schemeClr val="accent1">
                    <a:lumMod val="75000"/>
                  </a:schemeClr>
                </a:solidFill>
              </a:rPr>
              <a:t>A definition of green budgeting</a:t>
            </a:r>
          </a:p>
        </p:txBody>
      </p:sp>
      <p:sp>
        <p:nvSpPr>
          <p:cNvPr id="10" name="Rectangle: Rounded Corners 9">
            <a:extLst>
              <a:ext uri="{FF2B5EF4-FFF2-40B4-BE49-F238E27FC236}">
                <a16:creationId xmlns="" xmlns:a16="http://schemas.microsoft.com/office/drawing/2014/main" id="{BA15F763-4D26-77B7-070C-0EC0BD1E80B7}"/>
              </a:ext>
            </a:extLst>
          </p:cNvPr>
          <p:cNvSpPr/>
          <p:nvPr/>
        </p:nvSpPr>
        <p:spPr>
          <a:xfrm>
            <a:off x="1016255" y="1652953"/>
            <a:ext cx="10484083" cy="425547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2400" i="1" dirty="0">
                <a:solidFill>
                  <a:schemeClr val="tx1">
                    <a:lumMod val="75000"/>
                  </a:schemeClr>
                </a:solidFill>
              </a:rPr>
              <a:t>A budgetary process whereby the </a:t>
            </a:r>
            <a:r>
              <a:rPr lang="en-US" sz="2400" b="1" i="1" dirty="0">
                <a:solidFill>
                  <a:schemeClr val="accent1">
                    <a:lumMod val="75000"/>
                  </a:schemeClr>
                </a:solidFill>
              </a:rPr>
              <a:t>environmental contributions of budgetary items</a:t>
            </a:r>
            <a:r>
              <a:rPr lang="en-US" sz="2400" i="1" dirty="0">
                <a:solidFill>
                  <a:schemeClr val="accent1">
                    <a:lumMod val="75000"/>
                  </a:schemeClr>
                </a:solidFill>
              </a:rPr>
              <a:t> </a:t>
            </a:r>
            <a:r>
              <a:rPr lang="en-US" sz="2400" i="1" dirty="0">
                <a:solidFill>
                  <a:schemeClr val="tx1">
                    <a:lumMod val="75000"/>
                  </a:schemeClr>
                </a:solidFill>
              </a:rPr>
              <a:t>are </a:t>
            </a:r>
            <a:r>
              <a:rPr lang="en-US" sz="2400" b="1" i="1" dirty="0">
                <a:solidFill>
                  <a:schemeClr val="accent1">
                    <a:lumMod val="75000"/>
                  </a:schemeClr>
                </a:solidFill>
              </a:rPr>
              <a:t>identified and assessed </a:t>
            </a:r>
            <a:r>
              <a:rPr lang="en-US" sz="2400" i="1" dirty="0">
                <a:solidFill>
                  <a:schemeClr val="tx1">
                    <a:lumMod val="75000"/>
                  </a:schemeClr>
                </a:solidFill>
              </a:rPr>
              <a:t>with respect to specific performance indicators, with the objective of better aligning budgetary policies with </a:t>
            </a:r>
            <a:r>
              <a:rPr lang="en-US" sz="2400" b="1" i="1" dirty="0">
                <a:solidFill>
                  <a:schemeClr val="accent1">
                    <a:lumMod val="75000"/>
                  </a:schemeClr>
                </a:solidFill>
              </a:rPr>
              <a:t>environmental goals</a:t>
            </a:r>
            <a:r>
              <a:rPr lang="en-US" sz="2400" i="1" dirty="0">
                <a:solidFill>
                  <a:schemeClr val="tx1">
                    <a:lumMod val="75000"/>
                  </a:schemeClr>
                </a:solidFill>
              </a:rPr>
              <a:t>. </a:t>
            </a:r>
            <a:endParaRPr lang="en-GB" sz="2400" dirty="0">
              <a:solidFill>
                <a:schemeClr val="tx1">
                  <a:lumMod val="75000"/>
                </a:schemeClr>
              </a:solidFill>
            </a:endParaRPr>
          </a:p>
        </p:txBody>
      </p:sp>
    </p:spTree>
    <p:extLst>
      <p:ext uri="{BB962C8B-B14F-4D97-AF65-F5344CB8AC3E}">
        <p14:creationId xmlns:p14="http://schemas.microsoft.com/office/powerpoint/2010/main" val="308808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25" y="274468"/>
            <a:ext cx="8229600" cy="936625"/>
          </a:xfrm>
        </p:spPr>
        <p:txBody>
          <a:bodyPr/>
          <a:lstStyle/>
          <a:p>
            <a:r>
              <a:rPr lang="en-GB" dirty="0">
                <a:solidFill>
                  <a:schemeClr val="accent1">
                    <a:lumMod val="75000"/>
                  </a:schemeClr>
                </a:solidFill>
              </a:rPr>
              <a:t>Why green budgeting?</a:t>
            </a:r>
          </a:p>
        </p:txBody>
      </p:sp>
      <p:sp>
        <p:nvSpPr>
          <p:cNvPr id="4" name="Rectangle: Rounded Corners 3">
            <a:extLst>
              <a:ext uri="{FF2B5EF4-FFF2-40B4-BE49-F238E27FC236}">
                <a16:creationId xmlns="" xmlns:a16="http://schemas.microsoft.com/office/drawing/2014/main" id="{3A0DB315-ACD9-7E48-FC14-B098B9B03A3B}"/>
              </a:ext>
            </a:extLst>
          </p:cNvPr>
          <p:cNvSpPr/>
          <p:nvPr/>
        </p:nvSpPr>
        <p:spPr>
          <a:xfrm>
            <a:off x="931025" y="1600199"/>
            <a:ext cx="10595690" cy="448407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Wingdings" panose="05000000000000000000" pitchFamily="2" charset="2"/>
              <a:buChar char="Ø"/>
            </a:pPr>
            <a:r>
              <a:rPr lang="en-US" sz="2400" dirty="0">
                <a:solidFill>
                  <a:schemeClr val="tx1">
                    <a:lumMod val="75000"/>
                  </a:schemeClr>
                </a:solidFill>
              </a:rPr>
              <a:t>Budgets are one of the main expressions of how a government wants to implement its political ambition …</a:t>
            </a:r>
          </a:p>
          <a:p>
            <a:pPr marL="0" indent="0" algn="r">
              <a:buNone/>
            </a:pPr>
            <a:r>
              <a:rPr lang="en-US" sz="2400" dirty="0">
                <a:solidFill>
                  <a:schemeClr val="tx1">
                    <a:lumMod val="75000"/>
                  </a:schemeClr>
                </a:solidFill>
              </a:rPr>
              <a:t>	… aligning budgets with environmental objectives is a 	crucial tool for the green transition.</a:t>
            </a:r>
          </a:p>
          <a:p>
            <a:pPr>
              <a:spcBef>
                <a:spcPts val="1200"/>
              </a:spcBef>
            </a:pPr>
            <a:endParaRPr lang="en-US" sz="2400" dirty="0">
              <a:solidFill>
                <a:schemeClr val="tx1">
                  <a:lumMod val="75000"/>
                </a:schemeClr>
              </a:solidFill>
            </a:endParaRPr>
          </a:p>
          <a:p>
            <a:pPr marL="342900" indent="-342900">
              <a:spcBef>
                <a:spcPts val="1200"/>
              </a:spcBef>
              <a:buFont typeface="Wingdings" panose="05000000000000000000" pitchFamily="2" charset="2"/>
              <a:buChar char="Ø"/>
            </a:pPr>
            <a:r>
              <a:rPr lang="en-US" sz="2400" dirty="0">
                <a:solidFill>
                  <a:schemeClr val="tx1">
                    <a:lumMod val="75000"/>
                  </a:schemeClr>
                </a:solidFill>
              </a:rPr>
              <a:t>Important step for tackling Article 2.1(c) of the Paris Agreement: </a:t>
            </a:r>
            <a:r>
              <a:rPr lang="en-US" sz="2400" i="1" dirty="0">
                <a:solidFill>
                  <a:schemeClr val="tx1">
                    <a:lumMod val="75000"/>
                  </a:schemeClr>
                </a:solidFill>
              </a:rPr>
              <a:t>“making finance flows consistent with a pathway towards low GHG emissions and climate-resilient development.” </a:t>
            </a:r>
          </a:p>
          <a:p>
            <a:pPr marL="514350" indent="-514350">
              <a:buAutoNum type="alphaUcPeriod"/>
            </a:pPr>
            <a:endParaRPr lang="en-GB" sz="1800" dirty="0"/>
          </a:p>
          <a:p>
            <a:pPr marL="0" indent="0">
              <a:buNone/>
            </a:pPr>
            <a:endParaRPr lang="en-GB" sz="1800" dirty="0"/>
          </a:p>
        </p:txBody>
      </p:sp>
    </p:spTree>
    <p:extLst>
      <p:ext uri="{BB962C8B-B14F-4D97-AF65-F5344CB8AC3E}">
        <p14:creationId xmlns:p14="http://schemas.microsoft.com/office/powerpoint/2010/main" val="289618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725754" y="1532239"/>
            <a:ext cx="10607863" cy="4700510"/>
          </a:xfrm>
        </p:spPr>
        <p:txBody>
          <a:bodyPr/>
          <a:lstStyle/>
          <a:p>
            <a:pPr marL="0" indent="0" algn="just">
              <a:spcAft>
                <a:spcPts val="600"/>
              </a:spcAft>
              <a:buNone/>
            </a:pPr>
            <a:r>
              <a:rPr lang="en-US" sz="2000" b="1" dirty="0">
                <a:solidFill>
                  <a:schemeClr val="accent1"/>
                </a:solidFill>
                <a:hlinkClick r:id="rId3"/>
              </a:rPr>
              <a:t>Mandate from the European Green Deal</a:t>
            </a:r>
            <a:r>
              <a:rPr lang="en-US" sz="2000" b="1" dirty="0">
                <a:solidFill>
                  <a:schemeClr val="accent1"/>
                </a:solidFill>
              </a:rPr>
              <a:t> </a:t>
            </a:r>
            <a:r>
              <a:rPr lang="en-US" sz="2000" b="1" dirty="0">
                <a:solidFill>
                  <a:srgbClr val="0356B1"/>
                </a:solidFill>
              </a:rPr>
              <a:t>(2019)</a:t>
            </a:r>
          </a:p>
          <a:p>
            <a:pPr marL="0" indent="0" algn="just">
              <a:spcAft>
                <a:spcPts val="600"/>
              </a:spcAft>
              <a:buNone/>
            </a:pPr>
            <a:r>
              <a:rPr lang="en-US" sz="2000" dirty="0"/>
              <a:t>National budgets play a key role in the transition. A greater use of green budgeting tools will help to redirect public investment, consumption and taxation to green priorities and away from harmful subsidies. The Commission will work with the Member States to screen and benchmark green budgeting practices. This will make it easier to assess to what extent annual budgets and medium-term fiscal plans take environmental considerations and risks into account, and learn from best practices. The review of the European economic governance framework will include a reference to green public investment in the context of the quality of public finance. </a:t>
            </a:r>
          </a:p>
          <a:p>
            <a:pPr marL="0" indent="0" algn="just">
              <a:spcBef>
                <a:spcPts val="1200"/>
              </a:spcBef>
              <a:spcAft>
                <a:spcPts val="600"/>
              </a:spcAft>
              <a:buNone/>
            </a:pPr>
            <a:r>
              <a:rPr lang="en-US" sz="1800" b="1" i="1" dirty="0"/>
              <a:t>Source: </a:t>
            </a:r>
            <a:r>
              <a:rPr lang="en-US" sz="1800" dirty="0"/>
              <a:t>Communication on The European Green Deal </a:t>
            </a:r>
            <a:r>
              <a:rPr lang="fr-FR" sz="1600" dirty="0">
                <a:hlinkClick r:id="rId3"/>
              </a:rPr>
              <a:t>EUR-</a:t>
            </a:r>
            <a:r>
              <a:rPr lang="fr-FR" sz="1600" dirty="0" err="1">
                <a:hlinkClick r:id="rId3"/>
              </a:rPr>
              <a:t>Lex</a:t>
            </a:r>
            <a:r>
              <a:rPr lang="fr-FR" sz="1600" dirty="0">
                <a:hlinkClick r:id="rId3"/>
              </a:rPr>
              <a:t> - </a:t>
            </a:r>
            <a:r>
              <a:rPr lang="fr-FR" sz="1600" dirty="0" err="1">
                <a:hlinkClick r:id="rId3"/>
              </a:rPr>
              <a:t>52019DC0640</a:t>
            </a:r>
            <a:r>
              <a:rPr lang="fr-FR" sz="1600" dirty="0">
                <a:hlinkClick r:id="rId3"/>
              </a:rPr>
              <a:t> - EN - EUR-</a:t>
            </a:r>
            <a:r>
              <a:rPr lang="fr-FR" sz="1600" dirty="0" err="1">
                <a:hlinkClick r:id="rId3"/>
              </a:rPr>
              <a:t>Lex</a:t>
            </a:r>
            <a:r>
              <a:rPr lang="fr-FR" sz="1600" dirty="0">
                <a:hlinkClick r:id="rId3"/>
              </a:rPr>
              <a:t> (</a:t>
            </a:r>
            <a:r>
              <a:rPr lang="fr-FR" sz="1600" dirty="0" err="1">
                <a:hlinkClick r:id="rId3"/>
              </a:rPr>
              <a:t>europa.eu</a:t>
            </a:r>
            <a:r>
              <a:rPr lang="fr-FR" sz="1600" dirty="0">
                <a:hlinkClick r:id="rId3"/>
              </a:rPr>
              <a:t>)</a:t>
            </a:r>
            <a:endParaRPr lang="en-GB" sz="1800" dirty="0"/>
          </a:p>
        </p:txBody>
      </p:sp>
      <p:sp>
        <p:nvSpPr>
          <p:cNvPr id="3" name="Title 2"/>
          <p:cNvSpPr>
            <a:spLocks noGrp="1"/>
          </p:cNvSpPr>
          <p:nvPr>
            <p:ph type="title"/>
          </p:nvPr>
        </p:nvSpPr>
        <p:spPr/>
        <p:txBody>
          <a:bodyPr/>
          <a:lstStyle/>
          <a:p>
            <a:r>
              <a:rPr lang="en-GB" dirty="0"/>
              <a:t>European Commission and green budgeting</a:t>
            </a:r>
          </a:p>
        </p:txBody>
      </p:sp>
      <p:sp>
        <p:nvSpPr>
          <p:cNvPr id="5" name="Rounded Rectangle 4"/>
          <p:cNvSpPr/>
          <p:nvPr/>
        </p:nvSpPr>
        <p:spPr>
          <a:xfrm>
            <a:off x="6399449" y="1937926"/>
            <a:ext cx="4874856" cy="294385"/>
          </a:xfrm>
          <a:prstGeom prst="roundRect">
            <a:avLst/>
          </a:prstGeom>
          <a:solidFill>
            <a:schemeClr val="accent3">
              <a:alpha val="26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ounded Rectangle 5"/>
          <p:cNvSpPr/>
          <p:nvPr/>
        </p:nvSpPr>
        <p:spPr>
          <a:xfrm>
            <a:off x="780946" y="2244215"/>
            <a:ext cx="10493358" cy="328158"/>
          </a:xfrm>
          <a:prstGeom prst="roundRect">
            <a:avLst/>
          </a:prstGeom>
          <a:solidFill>
            <a:schemeClr val="accent3">
              <a:alpha val="26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ounded Rectangle 6"/>
          <p:cNvSpPr/>
          <p:nvPr/>
        </p:nvSpPr>
        <p:spPr>
          <a:xfrm>
            <a:off x="780946" y="2560566"/>
            <a:ext cx="10496646" cy="290506"/>
          </a:xfrm>
          <a:prstGeom prst="roundRect">
            <a:avLst/>
          </a:prstGeom>
          <a:solidFill>
            <a:schemeClr val="accent3">
              <a:alpha val="26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ounded Rectangle 7"/>
          <p:cNvSpPr/>
          <p:nvPr/>
        </p:nvSpPr>
        <p:spPr>
          <a:xfrm>
            <a:off x="780946" y="2851072"/>
            <a:ext cx="4544910" cy="316351"/>
          </a:xfrm>
          <a:prstGeom prst="roundRect">
            <a:avLst/>
          </a:prstGeom>
          <a:solidFill>
            <a:schemeClr val="accent3">
              <a:alpha val="26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892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rPr>
              <a:t>Commission work on Green Budgeting</a:t>
            </a:r>
          </a:p>
        </p:txBody>
      </p:sp>
      <p:graphicFrame>
        <p:nvGraphicFramePr>
          <p:cNvPr id="5" name="Diagram 4"/>
          <p:cNvGraphicFramePr/>
          <p:nvPr>
            <p:extLst>
              <p:ext uri="{D42A27DB-BD31-4B8C-83A1-F6EECF244321}">
                <p14:modId xmlns:p14="http://schemas.microsoft.com/office/powerpoint/2010/main" val="928691856"/>
              </p:ext>
            </p:extLst>
          </p:nvPr>
        </p:nvGraphicFramePr>
        <p:xfrm>
          <a:off x="898804" y="1196019"/>
          <a:ext cx="10322474" cy="5531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80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122363"/>
            <a:ext cx="10279068" cy="2387600"/>
          </a:xfrm>
        </p:spPr>
        <p:txBody>
          <a:bodyPr/>
          <a:lstStyle/>
          <a:p>
            <a:r>
              <a:rPr lang="en-GB" sz="4400" dirty="0">
                <a:solidFill>
                  <a:schemeClr val="accent3">
                    <a:lumMod val="75000"/>
                  </a:schemeClr>
                </a:solidFill>
              </a:rPr>
              <a:t>EU Green Budgeting Reference Framework (</a:t>
            </a:r>
            <a:r>
              <a:rPr lang="en-GB" sz="4400" dirty="0" err="1">
                <a:solidFill>
                  <a:schemeClr val="accent3">
                    <a:lumMod val="75000"/>
                  </a:schemeClr>
                </a:solidFill>
              </a:rPr>
              <a:t>GBRF</a:t>
            </a:r>
            <a:r>
              <a:rPr lang="en-GB" sz="4400" dirty="0">
                <a:solidFill>
                  <a:schemeClr val="accent3">
                    <a:lumMod val="75000"/>
                  </a:schemeClr>
                </a:solidFill>
              </a:rPr>
              <a:t>)</a:t>
            </a:r>
            <a:endParaRPr lang="pt-PT" sz="4400" dirty="0">
              <a:solidFill>
                <a:schemeClr val="accent3">
                  <a:lumMod val="75000"/>
                </a:schemeClr>
              </a:solidFill>
            </a:endParaRPr>
          </a:p>
        </p:txBody>
      </p:sp>
      <p:sp>
        <p:nvSpPr>
          <p:cNvPr id="3" name="Subtitle 2"/>
          <p:cNvSpPr>
            <a:spLocks noGrp="1"/>
          </p:cNvSpPr>
          <p:nvPr>
            <p:ph type="subTitle" idx="1"/>
          </p:nvPr>
        </p:nvSpPr>
        <p:spPr>
          <a:xfrm>
            <a:off x="1070189" y="3602038"/>
            <a:ext cx="10285892" cy="1655762"/>
          </a:xfrm>
        </p:spPr>
        <p:txBody>
          <a:bodyPr/>
          <a:lstStyle/>
          <a:p>
            <a:endParaRPr lang="pt-PT" dirty="0"/>
          </a:p>
        </p:txBody>
      </p:sp>
    </p:spTree>
    <p:extLst>
      <p:ext uri="{BB962C8B-B14F-4D97-AF65-F5344CB8AC3E}">
        <p14:creationId xmlns:p14="http://schemas.microsoft.com/office/powerpoint/2010/main" val="67626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1"/>
            <a:ext cx="10515600" cy="685788"/>
          </a:xfrm>
        </p:spPr>
        <p:txBody>
          <a:bodyPr/>
          <a:lstStyle/>
          <a:p>
            <a:pPr algn="ctr"/>
            <a:r>
              <a:rPr lang="en-GB" dirty="0">
                <a:solidFill>
                  <a:schemeClr val="accent1">
                    <a:lumMod val="75000"/>
                  </a:schemeClr>
                </a:solidFill>
              </a:rPr>
              <a:t>Green Budgeting Reference Framework</a:t>
            </a:r>
          </a:p>
        </p:txBody>
      </p:sp>
      <p:sp>
        <p:nvSpPr>
          <p:cNvPr id="10" name="Rounded Rectangle 9"/>
          <p:cNvSpPr/>
          <p:nvPr/>
        </p:nvSpPr>
        <p:spPr>
          <a:xfrm>
            <a:off x="604962" y="1402081"/>
            <a:ext cx="11152492" cy="457241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dirty="0">
              <a:solidFill>
                <a:srgbClr val="004494"/>
              </a:solidFill>
            </a:endParaRPr>
          </a:p>
          <a:p>
            <a:pPr>
              <a:spcAft>
                <a:spcPts val="600"/>
              </a:spcAft>
            </a:pPr>
            <a:r>
              <a:rPr lang="en-GB" sz="2000" b="1" dirty="0">
                <a:solidFill>
                  <a:srgbClr val="004494"/>
                </a:solidFill>
              </a:rPr>
              <a:t> </a:t>
            </a:r>
            <a:endParaRPr lang="en-GB" sz="2000" b="1" dirty="0">
              <a:solidFill>
                <a:schemeClr val="accent1">
                  <a:lumMod val="75000"/>
                </a:schemeClr>
              </a:solidFill>
            </a:endParaRPr>
          </a:p>
          <a:p>
            <a:pPr>
              <a:spcAft>
                <a:spcPts val="600"/>
              </a:spcAft>
            </a:pPr>
            <a:r>
              <a:rPr lang="en-GB" sz="2000" b="1" dirty="0">
                <a:solidFill>
                  <a:schemeClr val="accent1">
                    <a:lumMod val="75000"/>
                  </a:schemeClr>
                </a:solidFill>
              </a:rPr>
              <a:t> Purpose</a:t>
            </a:r>
          </a:p>
          <a:p>
            <a:pPr marL="285750" indent="-285750">
              <a:spcAft>
                <a:spcPts val="600"/>
              </a:spcAft>
              <a:buFont typeface="Arial" panose="020B0604020202020204" pitchFamily="34" charset="0"/>
              <a:buChar char="•"/>
            </a:pPr>
            <a:r>
              <a:rPr lang="en-GB" i="1" u="sng" dirty="0">
                <a:solidFill>
                  <a:schemeClr val="tx1">
                    <a:lumMod val="75000"/>
                  </a:schemeClr>
                </a:solidFill>
              </a:rPr>
              <a:t>Support</a:t>
            </a:r>
            <a:r>
              <a:rPr lang="en-GB" dirty="0">
                <a:solidFill>
                  <a:schemeClr val="tx1">
                    <a:lumMod val="75000"/>
                  </a:schemeClr>
                </a:solidFill>
              </a:rPr>
              <a:t> Member States embarking in green budgeting or willing to improve existing practices</a:t>
            </a:r>
          </a:p>
          <a:p>
            <a:pPr marL="285750" indent="-285750">
              <a:spcAft>
                <a:spcPts val="600"/>
              </a:spcAft>
              <a:buFont typeface="Arial" panose="020B0604020202020204" pitchFamily="34" charset="0"/>
              <a:buChar char="•"/>
            </a:pPr>
            <a:r>
              <a:rPr lang="en-GB" i="1" u="sng" dirty="0">
                <a:solidFill>
                  <a:schemeClr val="tx1">
                    <a:lumMod val="75000"/>
                  </a:schemeClr>
                </a:solidFill>
              </a:rPr>
              <a:t>Provide a reference</a:t>
            </a:r>
            <a:r>
              <a:rPr lang="en-GB" dirty="0">
                <a:solidFill>
                  <a:schemeClr val="tx1">
                    <a:lumMod val="75000"/>
                  </a:schemeClr>
                </a:solidFill>
              </a:rPr>
              <a:t> for monitoring practices by the Commission</a:t>
            </a:r>
            <a:endParaRPr lang="en-GB" sz="2000" b="1" dirty="0">
              <a:solidFill>
                <a:schemeClr val="tx1">
                  <a:lumMod val="75000"/>
                </a:schemeClr>
              </a:solidFill>
            </a:endParaRPr>
          </a:p>
          <a:p>
            <a:endParaRPr lang="en-GB" sz="2000" b="1" dirty="0">
              <a:solidFill>
                <a:schemeClr val="accent1">
                  <a:lumMod val="75000"/>
                </a:schemeClr>
              </a:solidFill>
            </a:endParaRPr>
          </a:p>
          <a:p>
            <a:r>
              <a:rPr lang="en-GB" sz="2000" b="1" dirty="0">
                <a:solidFill>
                  <a:schemeClr val="accent1">
                    <a:lumMod val="75000"/>
                  </a:schemeClr>
                </a:solidFill>
              </a:rPr>
              <a:t>  Main features</a:t>
            </a:r>
          </a:p>
          <a:p>
            <a:pPr marL="285750" indent="-285750">
              <a:lnSpc>
                <a:spcPct val="150000"/>
              </a:lnSpc>
              <a:buFont typeface="Arial" panose="020B0604020202020204" pitchFamily="34" charset="0"/>
              <a:buChar char="•"/>
            </a:pPr>
            <a:r>
              <a:rPr lang="en-GB" dirty="0">
                <a:solidFill>
                  <a:schemeClr val="tx1">
                    <a:lumMod val="75000"/>
                  </a:schemeClr>
                </a:solidFill>
              </a:rPr>
              <a:t>Builds on existing good practices of</a:t>
            </a:r>
          </a:p>
          <a:p>
            <a:pPr marL="742950" lvl="1" indent="-285750">
              <a:buFont typeface="Arial" panose="020B0604020202020204" pitchFamily="34" charset="0"/>
              <a:buChar char="•"/>
            </a:pPr>
            <a:r>
              <a:rPr lang="en-GB" dirty="0">
                <a:solidFill>
                  <a:schemeClr val="tx1">
                    <a:lumMod val="75000"/>
                  </a:schemeClr>
                </a:solidFill>
              </a:rPr>
              <a:t>Public financial management</a:t>
            </a:r>
          </a:p>
          <a:p>
            <a:pPr marL="742950" lvl="1" indent="-285750">
              <a:lnSpc>
                <a:spcPct val="150000"/>
              </a:lnSpc>
              <a:buFont typeface="Arial" panose="020B0604020202020204" pitchFamily="34" charset="0"/>
              <a:buChar char="•"/>
            </a:pPr>
            <a:r>
              <a:rPr lang="en-GB" dirty="0">
                <a:solidFill>
                  <a:schemeClr val="tx1">
                    <a:lumMod val="75000"/>
                  </a:schemeClr>
                </a:solidFill>
              </a:rPr>
              <a:t>GB methods across the EU</a:t>
            </a:r>
          </a:p>
          <a:p>
            <a:pPr marL="285750" indent="-285750">
              <a:lnSpc>
                <a:spcPct val="150000"/>
              </a:lnSpc>
              <a:buFont typeface="Arial" panose="020B0604020202020204" pitchFamily="34" charset="0"/>
              <a:buChar char="•"/>
            </a:pPr>
            <a:r>
              <a:rPr lang="en-US" i="1" u="sng" dirty="0">
                <a:solidFill>
                  <a:schemeClr val="tx1">
                    <a:lumMod val="75000"/>
                  </a:schemeClr>
                </a:solidFill>
              </a:rPr>
              <a:t>No</a:t>
            </a:r>
            <a:r>
              <a:rPr lang="en-US" dirty="0">
                <a:solidFill>
                  <a:schemeClr val="tx1">
                    <a:lumMod val="75000"/>
                  </a:schemeClr>
                </a:solidFill>
              </a:rPr>
              <a:t> ‘one-size-fits-all’ model </a:t>
            </a:r>
          </a:p>
          <a:p>
            <a:pPr marL="285750" indent="-285750">
              <a:lnSpc>
                <a:spcPct val="150000"/>
              </a:lnSpc>
              <a:buFont typeface="Arial" panose="020B0604020202020204" pitchFamily="34" charset="0"/>
              <a:buChar char="•"/>
            </a:pPr>
            <a:r>
              <a:rPr lang="en-GB" dirty="0">
                <a:solidFill>
                  <a:schemeClr val="tx1">
                    <a:lumMod val="75000"/>
                  </a:schemeClr>
                </a:solidFill>
              </a:rPr>
              <a:t>Consistency of practices across the EU</a:t>
            </a:r>
          </a:p>
          <a:p>
            <a:pPr marL="285750" indent="-285750">
              <a:lnSpc>
                <a:spcPct val="150000"/>
              </a:lnSpc>
              <a:buFont typeface="Arial" panose="020B0604020202020204" pitchFamily="34" charset="0"/>
              <a:buChar char="•"/>
            </a:pPr>
            <a:r>
              <a:rPr lang="en-GB" dirty="0">
                <a:solidFill>
                  <a:schemeClr val="tx1">
                    <a:lumMod val="75000"/>
                  </a:schemeClr>
                </a:solidFill>
              </a:rPr>
              <a:t>Flexible over time</a:t>
            </a:r>
            <a:endParaRPr lang="en-GB" sz="1600" dirty="0">
              <a:solidFill>
                <a:schemeClr val="tx1">
                  <a:lumMod val="75000"/>
                </a:schemeClr>
              </a:solidFill>
            </a:endParaRPr>
          </a:p>
          <a:p>
            <a:pPr marL="742950" lvl="1" indent="-285750">
              <a:spcBef>
                <a:spcPts val="0"/>
              </a:spcBef>
              <a:spcAft>
                <a:spcPts val="1200"/>
              </a:spcAft>
              <a:buFont typeface="Arial" panose="020B0604020202020204" pitchFamily="34" charset="0"/>
              <a:buChar char="•"/>
            </a:pPr>
            <a:endParaRPr lang="en-GB" sz="1400" dirty="0">
              <a:solidFill>
                <a:schemeClr val="tx2"/>
              </a:solidFill>
            </a:endParaRPr>
          </a:p>
          <a:p>
            <a:pPr marL="742950" lvl="1" indent="-285750">
              <a:spcBef>
                <a:spcPts val="0"/>
              </a:spcBef>
              <a:spcAft>
                <a:spcPts val="1200"/>
              </a:spcAft>
              <a:buFont typeface="Arial" panose="020B0604020202020204" pitchFamily="34" charset="0"/>
              <a:buChar char="•"/>
            </a:pPr>
            <a:endParaRPr lang="pt-PT" dirty="0">
              <a:solidFill>
                <a:schemeClr val="tx2"/>
              </a:solidFill>
            </a:endParaRPr>
          </a:p>
        </p:txBody>
      </p:sp>
    </p:spTree>
    <p:extLst>
      <p:ext uri="{BB962C8B-B14F-4D97-AF65-F5344CB8AC3E}">
        <p14:creationId xmlns:p14="http://schemas.microsoft.com/office/powerpoint/2010/main" val="150371275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1610</Words>
  <Application>Microsoft Office PowerPoint</Application>
  <PresentationFormat>Grand écran</PresentationFormat>
  <Paragraphs>306</Paragraphs>
  <Slides>39</Slides>
  <Notes>35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Epilogue</vt:lpstr>
      <vt:lpstr>Segoe UI</vt:lpstr>
      <vt:lpstr>Times New Roman</vt:lpstr>
      <vt:lpstr>Wingdings</vt:lpstr>
      <vt:lpstr>Office Theme</vt:lpstr>
      <vt:lpstr> Green Budgeting in the EU   Implementing green budgeting in Belgium.   What does it mean? (FRDO-CFDD)</vt:lpstr>
      <vt:lpstr>Outline</vt:lpstr>
      <vt:lpstr>Definition and context</vt:lpstr>
      <vt:lpstr>A definition of green budgeting</vt:lpstr>
      <vt:lpstr>Why green budgeting?</vt:lpstr>
      <vt:lpstr>European Commission and green budgeting</vt:lpstr>
      <vt:lpstr>Commission work on Green Budgeting</vt:lpstr>
      <vt:lpstr>EU Green Budgeting Reference Framework (GBRF)</vt:lpstr>
      <vt:lpstr>Green Budgeting Reference Framework</vt:lpstr>
      <vt:lpstr>Main elements</vt:lpstr>
      <vt:lpstr>A phased approach</vt:lpstr>
      <vt:lpstr>1. Coverage</vt:lpstr>
      <vt:lpstr>Coverage: Environmental objectives</vt:lpstr>
      <vt:lpstr>Example: EU Taxonomy objectives</vt:lpstr>
      <vt:lpstr>Coverage: Budgetary items</vt:lpstr>
      <vt:lpstr>Coverage: General government</vt:lpstr>
      <vt:lpstr>2. Methodology</vt:lpstr>
      <vt:lpstr>Example (1): Ireland  </vt:lpstr>
      <vt:lpstr>Example (2): France </vt:lpstr>
      <vt:lpstr>Example (2): France </vt:lpstr>
      <vt:lpstr>3. Deliverables</vt:lpstr>
      <vt:lpstr>Deliverables (examples)</vt:lpstr>
      <vt:lpstr>4. Governance</vt:lpstr>
      <vt:lpstr>Governance (tagging - examples) </vt:lpstr>
      <vt:lpstr>5. Transparency and accountability</vt:lpstr>
      <vt:lpstr>Accountability (examples)</vt:lpstr>
      <vt:lpstr>State of play in the EU - based on 2023 Commission survey -</vt:lpstr>
      <vt:lpstr>Green Budgeting practices</vt:lpstr>
      <vt:lpstr>Other tools</vt:lpstr>
      <vt:lpstr>Key challenges</vt:lpstr>
      <vt:lpstr>Green budgeting &amp;  the budget cycle</vt:lpstr>
      <vt:lpstr>Main findings</vt:lpstr>
      <vt:lpstr>Green budgeting &amp; the budget cycle</vt:lpstr>
      <vt:lpstr>2024 Green Budgeting Conference</vt:lpstr>
      <vt:lpstr>Green Budgeting in the EU: a coherent approach for improved policy making </vt:lpstr>
      <vt:lpstr>Thank you!</vt:lpstr>
      <vt:lpstr>Annexes: Commission proposal for a reform of the Economic governance  - Green aspects of the Budgetary Framework Directive -</vt:lpstr>
      <vt:lpstr>1. A greener budget: recital 19 of Directive</vt:lpstr>
      <vt:lpstr>2. A more climate-resilient budget</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BOVA Elva (ECFIN)</dc:creator>
  <cp:lastModifiedBy>Compte Microsoft</cp:lastModifiedBy>
  <cp:revision>422</cp:revision>
  <cp:lastPrinted>2021-11-15T08:31:57Z</cp:lastPrinted>
  <dcterms:created xsi:type="dcterms:W3CDTF">2020-08-31T08:08:29Z</dcterms:created>
  <dcterms:modified xsi:type="dcterms:W3CDTF">2023-12-18T10:42:14Z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2023-04-05T13:15:38Z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a4ee78eb-1cb2-44fe-b789-4a156049a1d4</vt:lpwstr>
  </property>
  <property fmtid="{D5CDD505-2E9C-101B-9397-08002B2CF9AE}" pid="8" name="MSIP_Label_6bd9ddd1-4d20-43f6-abfa-fc3c07406f94_ContentBits">
    <vt:lpwstr>0</vt:lpwstr>
  </property>
</Properties>
</file>